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732" r:id="rId3"/>
    <p:sldMasterId id="2147483746" r:id="rId4"/>
    <p:sldMasterId id="2147483857" r:id="rId5"/>
    <p:sldMasterId id="2147483869" r:id="rId6"/>
    <p:sldMasterId id="2147483882" r:id="rId7"/>
    <p:sldMasterId id="2147483894" r:id="rId8"/>
    <p:sldMasterId id="2147483906" r:id="rId9"/>
  </p:sldMasterIdLst>
  <p:notesMasterIdLst>
    <p:notesMasterId r:id="rId23"/>
  </p:notesMasterIdLst>
  <p:handoutMasterIdLst>
    <p:handoutMasterId r:id="rId24"/>
  </p:handoutMasterIdLst>
  <p:sldIdLst>
    <p:sldId id="270" r:id="rId10"/>
    <p:sldId id="294" r:id="rId11"/>
    <p:sldId id="297" r:id="rId12"/>
    <p:sldId id="298" r:id="rId13"/>
    <p:sldId id="299" r:id="rId14"/>
    <p:sldId id="260" r:id="rId15"/>
    <p:sldId id="301" r:id="rId16"/>
    <p:sldId id="302" r:id="rId17"/>
    <p:sldId id="303" r:id="rId18"/>
    <p:sldId id="305" r:id="rId19"/>
    <p:sldId id="290" r:id="rId20"/>
    <p:sldId id="304" r:id="rId21"/>
    <p:sldId id="279" r:id="rId22"/>
  </p:sldIdLst>
  <p:sldSz cx="9144000" cy="6858000" type="screen4x3"/>
  <p:notesSz cx="6761163" cy="98679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DAE9F6"/>
    <a:srgbClr val="C5DCF1"/>
    <a:srgbClr val="B6C492"/>
    <a:srgbClr val="2F2FFF"/>
    <a:srgbClr val="0000CC"/>
    <a:srgbClr val="800000"/>
    <a:srgbClr val="92A7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66"/>
      </p:cViewPr>
      <p:guideLst/>
    </p:cSldViewPr>
  </p:slideViewPr>
  <p:notesTextViewPr>
    <p:cViewPr>
      <p:scale>
        <a:sx n="3" d="2"/>
        <a:sy n="3" d="2"/>
      </p:scale>
      <p:origin x="0" y="0"/>
    </p:cViewPr>
  </p:notesTextViewPr>
  <p:notesViewPr>
    <p:cSldViewPr snapToGrid="0">
      <p:cViewPr>
        <p:scale>
          <a:sx n="100" d="100"/>
          <a:sy n="100" d="100"/>
        </p:scale>
        <p:origin x="1920" y="-29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2933639" cy="492840"/>
          </a:xfrm>
          <a:prstGeom prst="rect">
            <a:avLst/>
          </a:prstGeom>
          <a:noFill/>
          <a:ln>
            <a:noFill/>
          </a:ln>
        </p:spPr>
        <p:txBody>
          <a:bodyPr vert="horz" wrap="none" lIns="90000" tIns="45000" rIns="90000" bIns="45000" anchorCtr="0" compatLnSpc="1">
            <a:noAutofit/>
          </a:bodyPr>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sz="1400"/>
            </a:pPr>
            <a:endParaRPr lang="fr-FR" sz="1400" b="0" i="0" u="none" strike="noStrike" baseline="0">
              <a:ln>
                <a:noFill/>
              </a:ln>
              <a:solidFill>
                <a:srgbClr val="000000"/>
              </a:solidFill>
              <a:latin typeface="Arial" pitchFamily="18"/>
              <a:ea typeface="Microsoft YaHei" pitchFamily="2"/>
              <a:cs typeface="Mangal" pitchFamily="2"/>
            </a:endParaRPr>
          </a:p>
        </p:txBody>
      </p:sp>
      <p:sp>
        <p:nvSpPr>
          <p:cNvPr id="3" name="Espace réservé de la date 2"/>
          <p:cNvSpPr txBox="1">
            <a:spLocks noGrp="1"/>
          </p:cNvSpPr>
          <p:nvPr>
            <p:ph type="dt" sz="quarter" idx="1"/>
          </p:nvPr>
        </p:nvSpPr>
        <p:spPr>
          <a:xfrm>
            <a:off x="3826799" y="0"/>
            <a:ext cx="2933639" cy="492840"/>
          </a:xfrm>
          <a:prstGeom prst="rect">
            <a:avLst/>
          </a:prstGeom>
          <a:noFill/>
          <a:ln>
            <a:noFill/>
          </a:ln>
        </p:spPr>
        <p:txBody>
          <a:bodyPr vert="horz" wrap="none" lIns="90000" tIns="45000" rIns="90000" bIns="45000" anchorCtr="0" compatLnSpc="1">
            <a:noAutofit/>
          </a:bodyPr>
          <a:lstStyle/>
          <a:p>
            <a:pPr marL="0" marR="0" lvl="0" indent="0" algn="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sz="1400"/>
            </a:pPr>
            <a:endParaRPr lang="fr-FR" sz="1400" b="0" i="0" u="none" strike="noStrike" baseline="0">
              <a:ln>
                <a:noFill/>
              </a:ln>
              <a:solidFill>
                <a:srgbClr val="000000"/>
              </a:solidFill>
              <a:latin typeface="Arial" pitchFamily="18"/>
              <a:ea typeface="Microsoft YaHei" pitchFamily="2"/>
              <a:cs typeface="Mangal" pitchFamily="2"/>
            </a:endParaRPr>
          </a:p>
        </p:txBody>
      </p:sp>
      <p:sp>
        <p:nvSpPr>
          <p:cNvPr id="4" name="Espace réservé du pied de page 3"/>
          <p:cNvSpPr txBox="1">
            <a:spLocks noGrp="1"/>
          </p:cNvSpPr>
          <p:nvPr>
            <p:ph type="ftr" sz="quarter" idx="2"/>
          </p:nvPr>
        </p:nvSpPr>
        <p:spPr>
          <a:xfrm>
            <a:off x="0" y="9374400"/>
            <a:ext cx="2933639" cy="492840"/>
          </a:xfrm>
          <a:prstGeom prst="rect">
            <a:avLst/>
          </a:prstGeom>
          <a:noFill/>
          <a:ln>
            <a:noFill/>
          </a:ln>
        </p:spPr>
        <p:txBody>
          <a:bodyPr vert="horz" wrap="none" lIns="90000" tIns="45000" rIns="90000" bIns="45000" anchor="b" anchorCtr="0" compatLnSpc="1">
            <a:noAutofit/>
          </a:bodyPr>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sz="1400"/>
            </a:pPr>
            <a:endParaRPr lang="fr-FR" sz="1400" b="0" i="0" u="none" strike="noStrike" baseline="0">
              <a:ln>
                <a:noFill/>
              </a:ln>
              <a:solidFill>
                <a:srgbClr val="000000"/>
              </a:solidFill>
              <a:latin typeface="Arial" pitchFamily="18"/>
              <a:ea typeface="Microsoft YaHei" pitchFamily="2"/>
              <a:cs typeface="Mangal" pitchFamily="2"/>
            </a:endParaRPr>
          </a:p>
        </p:txBody>
      </p:sp>
      <p:sp>
        <p:nvSpPr>
          <p:cNvPr id="5" name="Espace réservé du numéro de diapositive 4"/>
          <p:cNvSpPr txBox="1">
            <a:spLocks noGrp="1"/>
          </p:cNvSpPr>
          <p:nvPr>
            <p:ph type="sldNum" sz="quarter" idx="3"/>
          </p:nvPr>
        </p:nvSpPr>
        <p:spPr>
          <a:xfrm>
            <a:off x="3826799" y="9374400"/>
            <a:ext cx="2933639" cy="492840"/>
          </a:xfrm>
          <a:prstGeom prst="rect">
            <a:avLst/>
          </a:prstGeom>
          <a:noFill/>
          <a:ln>
            <a:noFill/>
          </a:ln>
        </p:spPr>
        <p:txBody>
          <a:bodyPr vert="horz" wrap="none" lIns="90000" tIns="45000" rIns="90000" bIns="45000" anchor="b" anchorCtr="0" compatLnSpc="1">
            <a:noAutofit/>
          </a:bodyPr>
          <a:lstStyle/>
          <a:p>
            <a:pPr marL="0" marR="0" lvl="0" indent="0" algn="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sz="1400"/>
            </a:pPr>
            <a:fld id="{E52DBE48-F9DA-4A17-A93B-7E7D775839F3}" type="slidenum">
              <a:t>‹N°›</a:t>
            </a:fld>
            <a:endParaRPr lang="fr-FR" sz="1400" b="0" i="0" u="none" strike="noStrike" baseline="0">
              <a:ln>
                <a:noFill/>
              </a:ln>
              <a:solidFill>
                <a:srgbClr val="000000"/>
              </a:solidFill>
              <a:latin typeface="Arial" pitchFamily="18"/>
              <a:ea typeface="Microsoft YaHei" pitchFamily="2"/>
              <a:cs typeface="Mangal" pitchFamily="2"/>
            </a:endParaRPr>
          </a:p>
        </p:txBody>
      </p:sp>
    </p:spTree>
    <p:extLst>
      <p:ext uri="{BB962C8B-B14F-4D97-AF65-F5344CB8AC3E}">
        <p14:creationId xmlns:p14="http://schemas.microsoft.com/office/powerpoint/2010/main" val="1795697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a:spLocks noMove="1" noResize="1"/>
          </p:cNvSpPr>
          <p:nvPr/>
        </p:nvSpPr>
        <p:spPr>
          <a:xfrm>
            <a:off x="0" y="0"/>
            <a:ext cx="6760799" cy="9867600"/>
          </a:xfrm>
          <a:prstGeom prst="rect">
            <a:avLst/>
          </a:prstGeom>
          <a:solidFill>
            <a:srgbClr val="FFFFFF"/>
          </a:solidFill>
          <a:ln>
            <a:noFill/>
            <a:prstDash val="solid"/>
          </a:ln>
        </p:spPr>
        <p:txBody>
          <a:bodyPr vert="horz" wrap="none" lIns="90000" tIns="45000" rIns="90000" bIns="45000" anchor="ctr" anchorCtr="1" compatLnSpc="1">
            <a:noAutofit/>
          </a:bodyPr>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fr-FR" sz="1800" b="0" i="0" u="none" strike="noStrike" baseline="0">
              <a:ln>
                <a:noFill/>
              </a:ln>
              <a:solidFill>
                <a:srgbClr val="000000"/>
              </a:solidFill>
              <a:latin typeface="Arial" pitchFamily="18"/>
              <a:ea typeface="Microsoft YaHei" pitchFamily="2"/>
              <a:cs typeface="Mangal" pitchFamily="2"/>
            </a:endParaRPr>
          </a:p>
        </p:txBody>
      </p:sp>
      <p:sp>
        <p:nvSpPr>
          <p:cNvPr id="3" name="Espace réservé de l'en-tête 2"/>
          <p:cNvSpPr txBox="1">
            <a:spLocks noGrp="1"/>
          </p:cNvSpPr>
          <p:nvPr>
            <p:ph type="hdr" sz="quarter"/>
          </p:nvPr>
        </p:nvSpPr>
        <p:spPr>
          <a:xfrm>
            <a:off x="0" y="-360"/>
            <a:ext cx="2928959" cy="493560"/>
          </a:xfrm>
          <a:prstGeom prst="rect">
            <a:avLst/>
          </a:prstGeom>
          <a:noFill/>
          <a:ln>
            <a:noFill/>
          </a:ln>
        </p:spPr>
        <p:txBody>
          <a:bodyPr vert="horz" wrap="square" lIns="90000" tIns="46800" rIns="90000" bIns="46800" anchor="t" anchorCtr="0" compatLnSpc="1">
            <a:noAutofit/>
          </a:bodyPr>
          <a:lstStyle>
            <a:lvl1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lang="fr-FR" sz="1200" b="0" i="0" u="none" strike="noStrike" baseline="0">
                <a:ln>
                  <a:noFill/>
                </a:ln>
                <a:solidFill>
                  <a:srgbClr val="000000"/>
                </a:solidFill>
                <a:latin typeface="Arial" pitchFamily="18"/>
                <a:ea typeface="Microsoft YaHei" pitchFamily="2"/>
                <a:cs typeface="Mangal" pitchFamily="2"/>
              </a:defRPr>
            </a:lvl1pPr>
          </a:lstStyle>
          <a:p>
            <a:pPr lvl="0"/>
            <a:endParaRPr lang="fr-FR"/>
          </a:p>
        </p:txBody>
      </p:sp>
      <p:sp>
        <p:nvSpPr>
          <p:cNvPr id="4" name="Espace réservé de la date 3"/>
          <p:cNvSpPr txBox="1">
            <a:spLocks noGrp="1"/>
          </p:cNvSpPr>
          <p:nvPr>
            <p:ph type="dt" idx="1"/>
          </p:nvPr>
        </p:nvSpPr>
        <p:spPr>
          <a:xfrm>
            <a:off x="3828959" y="-360"/>
            <a:ext cx="2928959" cy="493560"/>
          </a:xfrm>
          <a:prstGeom prst="rect">
            <a:avLst/>
          </a:prstGeom>
          <a:noFill/>
          <a:ln>
            <a:noFill/>
          </a:ln>
        </p:spPr>
        <p:txBody>
          <a:bodyPr vert="horz" wrap="square" lIns="90000" tIns="46800" rIns="90000" bIns="46800" anchor="t" anchorCtr="0" compatLnSpc="1">
            <a:noAutofit/>
          </a:bodyPr>
          <a:lstStyle>
            <a:lvl1pPr marL="0" marR="0" lvl="0" indent="0" algn="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lang="fr-FR" sz="1200" b="0" i="0" u="none" strike="noStrike" baseline="0">
                <a:ln>
                  <a:noFill/>
                </a:ln>
                <a:solidFill>
                  <a:srgbClr val="000000"/>
                </a:solidFill>
                <a:latin typeface="Arial" pitchFamily="18"/>
                <a:ea typeface="Microsoft YaHei" pitchFamily="2"/>
                <a:cs typeface="Mangal" pitchFamily="2"/>
              </a:defRPr>
            </a:lvl1pPr>
          </a:lstStyle>
          <a:p>
            <a:pPr lvl="0"/>
            <a:endParaRPr lang="fr-FR"/>
          </a:p>
        </p:txBody>
      </p:sp>
      <p:sp>
        <p:nvSpPr>
          <p:cNvPr id="5" name="Espace réservé de l'image des diapositives 4"/>
          <p:cNvSpPr>
            <a:spLocks noGrp="1" noRot="1" noChangeAspect="1"/>
          </p:cNvSpPr>
          <p:nvPr>
            <p:ph type="sldImg" idx="2"/>
          </p:nvPr>
        </p:nvSpPr>
        <p:spPr>
          <a:xfrm>
            <a:off x="912599" y="739439"/>
            <a:ext cx="4933800" cy="3700440"/>
          </a:xfrm>
          <a:prstGeom prst="rect">
            <a:avLst/>
          </a:prstGeom>
          <a:noFill/>
          <a:ln>
            <a:noFill/>
            <a:prstDash val="solid"/>
          </a:ln>
        </p:spPr>
      </p:sp>
      <p:sp>
        <p:nvSpPr>
          <p:cNvPr id="6" name="Espace réservé des notes 5"/>
          <p:cNvSpPr txBox="1">
            <a:spLocks noGrp="1"/>
          </p:cNvSpPr>
          <p:nvPr>
            <p:ph type="body" sz="quarter" idx="3"/>
          </p:nvPr>
        </p:nvSpPr>
        <p:spPr>
          <a:xfrm>
            <a:off x="676080" y="4687920"/>
            <a:ext cx="5406840" cy="4440240"/>
          </a:xfrm>
          <a:prstGeom prst="rect">
            <a:avLst/>
          </a:prstGeom>
          <a:noFill/>
          <a:ln>
            <a:noFill/>
          </a:ln>
        </p:spPr>
        <p:txBody>
          <a:bodyPr vert="horz" lIns="0" tIns="0" rIns="0" bIns="0" compatLnSpc="1"/>
          <a:lstStyle/>
          <a:p>
            <a:endParaRPr lang="fr-FR"/>
          </a:p>
        </p:txBody>
      </p:sp>
      <p:sp>
        <p:nvSpPr>
          <p:cNvPr id="7" name="Espace réservé du pied de page 6"/>
          <p:cNvSpPr txBox="1">
            <a:spLocks noGrp="1"/>
          </p:cNvSpPr>
          <p:nvPr>
            <p:ph type="ftr" sz="quarter" idx="4"/>
          </p:nvPr>
        </p:nvSpPr>
        <p:spPr>
          <a:xfrm>
            <a:off x="0" y="9372240"/>
            <a:ext cx="2928959" cy="493560"/>
          </a:xfrm>
          <a:prstGeom prst="rect">
            <a:avLst/>
          </a:prstGeom>
          <a:noFill/>
          <a:ln>
            <a:noFill/>
          </a:ln>
        </p:spPr>
        <p:txBody>
          <a:bodyPr vert="horz" wrap="square" lIns="90000" tIns="46800" rIns="90000" bIns="46800" anchor="b" anchorCtr="0" compatLnSpc="1">
            <a:noAutofit/>
          </a:bodyPr>
          <a:lstStyle>
            <a:lvl1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lang="fr-FR" sz="1200" b="0" i="0" u="none" strike="noStrike" baseline="0">
                <a:ln>
                  <a:noFill/>
                </a:ln>
                <a:solidFill>
                  <a:srgbClr val="000000"/>
                </a:solidFill>
                <a:latin typeface="Arial" pitchFamily="18"/>
                <a:ea typeface="Microsoft YaHei" pitchFamily="2"/>
                <a:cs typeface="Mangal" pitchFamily="2"/>
              </a:defRPr>
            </a:lvl1pPr>
          </a:lstStyle>
          <a:p>
            <a:pPr lvl="0"/>
            <a:endParaRPr lang="fr-FR"/>
          </a:p>
        </p:txBody>
      </p:sp>
      <p:sp>
        <p:nvSpPr>
          <p:cNvPr id="8" name="Espace réservé du numéro de diapositive 7"/>
          <p:cNvSpPr txBox="1">
            <a:spLocks noGrp="1"/>
          </p:cNvSpPr>
          <p:nvPr>
            <p:ph type="sldNum" sz="quarter" idx="5"/>
          </p:nvPr>
        </p:nvSpPr>
        <p:spPr>
          <a:xfrm>
            <a:off x="3828959" y="9372240"/>
            <a:ext cx="2928959" cy="493560"/>
          </a:xfrm>
          <a:prstGeom prst="rect">
            <a:avLst/>
          </a:prstGeom>
          <a:noFill/>
          <a:ln>
            <a:noFill/>
          </a:ln>
        </p:spPr>
        <p:txBody>
          <a:bodyPr vert="horz" wrap="square" lIns="90000" tIns="46800" rIns="90000" bIns="46800" anchor="b" anchorCtr="0" compatLnSpc="1">
            <a:noAutofit/>
          </a:bodyPr>
          <a:lstStyle>
            <a:lvl1pPr marL="0" marR="0" lvl="0" indent="0" algn="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lang="fr-FR" sz="1200" b="0" i="0" u="none" strike="noStrike" baseline="0">
                <a:ln>
                  <a:noFill/>
                </a:ln>
                <a:solidFill>
                  <a:srgbClr val="000000"/>
                </a:solidFill>
                <a:latin typeface="Arial" pitchFamily="18"/>
                <a:ea typeface="Microsoft YaHei" pitchFamily="2"/>
                <a:cs typeface="Mangal" pitchFamily="2"/>
              </a:defRPr>
            </a:lvl1pPr>
          </a:lstStyle>
          <a:p>
            <a:pPr lvl="0"/>
            <a:fld id="{57558FE0-AB75-4C3E-AC63-830D1B7B426E}" type="slidenum">
              <a:t>‹N°›</a:t>
            </a:fld>
            <a:endParaRPr lang="fr-FR"/>
          </a:p>
        </p:txBody>
      </p:sp>
    </p:spTree>
    <p:extLst>
      <p:ext uri="{BB962C8B-B14F-4D97-AF65-F5344CB8AC3E}">
        <p14:creationId xmlns:p14="http://schemas.microsoft.com/office/powerpoint/2010/main" val="2249583625"/>
      </p:ext>
    </p:extLst>
  </p:cSld>
  <p:clrMap bg1="lt1" tx1="dk1" bg2="lt2" tx2="dk2" accent1="accent1" accent2="accent2" accent3="accent3" accent4="accent4" accent5="accent5" accent6="accent6" hlink="hlink" folHlink="folHlink"/>
  <p:notesStyle>
    <a:lvl1pPr marL="0" marR="0" indent="0" algn="l" rtl="0" hangingPunct="1">
      <a:lnSpc>
        <a:spcPct val="100000"/>
      </a:lnSpc>
      <a:spcBef>
        <a:spcPts val="448"/>
      </a:spcBef>
      <a:spcAft>
        <a:spcPts val="0"/>
      </a:spcAft>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lang="fr-FR" sz="1200" b="0" i="0" u="none" strike="noStrike" baseline="0">
        <a:ln>
          <a:noFill/>
        </a:ln>
        <a:solidFill>
          <a:srgbClr val="000000"/>
        </a:solidFill>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xfrm>
            <a:off x="3156633" y="9004875"/>
            <a:ext cx="3280680" cy="534240"/>
          </a:xfrm>
          <a:prstGeom prst="rect">
            <a:avLst/>
          </a:prstGeom>
          <a:ln/>
        </p:spPr>
        <p:txBody>
          <a:bodyPr lIns="0" tIns="0" rIns="0" bIns="0" anchor="b"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fld id="{A45BC260-85DD-4607-99CE-6C9FBDFF6334}" type="slidenum">
              <a:rPr kumimoji="0"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fr-FR" sz="1800" b="0" i="0" u="none" strike="noStrike" kern="0" cap="none" spc="0" normalizeH="0" baseline="0" noProof="0" dirty="0">
              <a:ln>
                <a:noFill/>
              </a:ln>
              <a:solidFill>
                <a:sysClr val="windowText" lastClr="000000"/>
              </a:solidFill>
              <a:effectLst/>
              <a:uLnTx/>
              <a:uFillTx/>
            </a:endParaRPr>
          </a:p>
        </p:txBody>
      </p:sp>
      <p:sp>
        <p:nvSpPr>
          <p:cNvPr id="3" name="Espace réservé des notes 2"/>
          <p:cNvSpPr txBox="1">
            <a:spLocks noGrp="1"/>
          </p:cNvSpPr>
          <p:nvPr>
            <p:ph type="body" sz="quarter" idx="1"/>
          </p:nvPr>
        </p:nvSpPr>
        <p:spPr>
          <a:xfrm>
            <a:off x="371475" y="2571751"/>
            <a:ext cx="6115050" cy="6305550"/>
          </a:xfrm>
        </p:spPr>
        <p:txBody>
          <a:bodyPr vert="horz" wrap="square" lIns="90000" tIns="46800" rIns="90000" bIns="46800" anchor="t" anchorCtr="0" compatLnSpc="1">
            <a:noAutofit/>
          </a:bodyPr>
          <a:lstStyle/>
          <a:p>
            <a:r>
              <a:rPr lang="fr-FR" sz="1400" dirty="0">
                <a:solidFill>
                  <a:srgbClr val="000000"/>
                </a:solidFill>
                <a:latin typeface="Arial" pitchFamily="34"/>
              </a:rPr>
              <a:t>Je vous dis bonjour avec le geste ancestral de l’Asie, mon continent d’origine. </a:t>
            </a:r>
          </a:p>
          <a:p>
            <a:r>
              <a:rPr lang="fr-FR" sz="1400" dirty="0">
                <a:solidFill>
                  <a:srgbClr val="000000"/>
                </a:solidFill>
                <a:latin typeface="Arial" pitchFamily="34"/>
              </a:rPr>
              <a:t>Mains jointes devant la poitrine, les doigts tendus évoquant la forme d’un bouton de lotus. C’est le plus simple et le plus familier des mudra (signe, geste du corps) ; car il est celui du salut, de l’hommage, de l’adoration…Il est effectué avec humilité par les disciples ou les assistants du Bouddha, agenouillés ou </a:t>
            </a:r>
            <a:r>
              <a:rPr lang="fr-FR" sz="1400" dirty="0" smtClean="0">
                <a:solidFill>
                  <a:srgbClr val="000000"/>
                </a:solidFill>
                <a:latin typeface="Arial" pitchFamily="34"/>
              </a:rPr>
              <a:t>debout…</a:t>
            </a:r>
          </a:p>
          <a:p>
            <a:r>
              <a:rPr lang="fr-FR" sz="1400" dirty="0" smtClean="0">
                <a:solidFill>
                  <a:srgbClr val="000000"/>
                </a:solidFill>
                <a:latin typeface="Arial" pitchFamily="34"/>
              </a:rPr>
              <a:t>C’est </a:t>
            </a:r>
            <a:r>
              <a:rPr lang="fr-FR" sz="1400" dirty="0">
                <a:solidFill>
                  <a:srgbClr val="000000"/>
                </a:solidFill>
                <a:latin typeface="Arial" pitchFamily="34"/>
              </a:rPr>
              <a:t>une posture fondée sur l’humilité, une posture </a:t>
            </a:r>
            <a:r>
              <a:rPr lang="fr-FR" sz="1400" dirty="0" smtClean="0">
                <a:solidFill>
                  <a:srgbClr val="000000"/>
                </a:solidFill>
                <a:latin typeface="Arial" pitchFamily="34"/>
              </a:rPr>
              <a:t>adéquate pour vous parler d’une des trois valeurs de la République.</a:t>
            </a:r>
          </a:p>
          <a:p>
            <a:r>
              <a:rPr lang="fr-FR" sz="1400" dirty="0" smtClean="0">
                <a:latin typeface="Arial" pitchFamily="34"/>
              </a:rPr>
              <a:t>Je suis humble pour vous parler de la valeur, car le mot valeur ne fait pas partie de mes vocabulaires. Valeur est un grand mot. Et tous les grands mots fatiguent beaucoup ma petite personne.</a:t>
            </a:r>
          </a:p>
          <a:p>
            <a:r>
              <a:rPr lang="fr-FR" sz="1400" dirty="0"/>
              <a:t>Je n’utilise pas le mot valeur. Parler de valeur revient à classer l’autre, à le juger. Les valeurs « se prônent », elles se contredisent. Les valeurs sont exclusives et relatives… Elles sont là pour être prêchées…</a:t>
            </a:r>
          </a:p>
          <a:p>
            <a:r>
              <a:rPr lang="fr-FR" sz="1400" dirty="0"/>
              <a:t>Or la prêche est réservée dans le bouddhisme d’où je viens comme dans le catholicisme à une certaine catégorie </a:t>
            </a:r>
            <a:r>
              <a:rPr lang="fr-FR" sz="1400" dirty="0" smtClean="0"/>
              <a:t>de personnes du </a:t>
            </a:r>
            <a:r>
              <a:rPr lang="fr-FR" sz="1400" dirty="0"/>
              <a:t>sexe masculin</a:t>
            </a:r>
            <a:r>
              <a:rPr lang="fr-FR" sz="1400" dirty="0" smtClean="0"/>
              <a:t>.</a:t>
            </a:r>
          </a:p>
          <a:p>
            <a:r>
              <a:rPr lang="fr-FR" sz="1400" dirty="0" smtClean="0"/>
              <a:t>Je vais donc aborder la fraternité à partir de mes expériences de femme, femme bouddhiste, femme immigrée, femme citoyenne française aujourd’hui, femme disciple de Jésus le Christ…</a:t>
            </a:r>
          </a:p>
          <a:p>
            <a:r>
              <a:rPr lang="fr-FR" sz="1400" dirty="0" smtClean="0"/>
              <a:t>Nous allons le faire ensemble en 3 parties</a:t>
            </a:r>
            <a:endParaRPr lang="fr-FR" sz="1400" dirty="0"/>
          </a:p>
          <a:p>
            <a:pPr marL="342900" indent="-342900">
              <a:buFont typeface="+mj-lt"/>
              <a:buAutoNum type="arabicPeriod"/>
            </a:pPr>
            <a:r>
              <a:rPr lang="fr-FR" sz="1400" dirty="0"/>
              <a:t>Fraternité et culture</a:t>
            </a:r>
          </a:p>
          <a:p>
            <a:pPr marL="342900" indent="-342900">
              <a:buFont typeface="+mj-lt"/>
              <a:buAutoNum type="arabicPeriod"/>
            </a:pPr>
            <a:r>
              <a:rPr lang="fr-FR" sz="1400" dirty="0" smtClean="0"/>
              <a:t>Fraternité </a:t>
            </a:r>
            <a:r>
              <a:rPr lang="fr-FR" sz="1400" dirty="0"/>
              <a:t>et idéologie</a:t>
            </a:r>
          </a:p>
          <a:p>
            <a:pPr marL="342900" indent="-342900">
              <a:buFont typeface="+mj-lt"/>
              <a:buAutoNum type="arabicPeriod"/>
            </a:pPr>
            <a:r>
              <a:rPr lang="fr-FR" sz="1400" dirty="0" smtClean="0"/>
              <a:t>Fraternité </a:t>
            </a:r>
            <a:r>
              <a:rPr lang="fr-FR" sz="1400" dirty="0"/>
              <a:t>et identité</a:t>
            </a:r>
          </a:p>
          <a:p>
            <a:endParaRPr lang="fr-FR" sz="1400" dirty="0"/>
          </a:p>
          <a:p>
            <a:endParaRPr lang="fr-FR" sz="1400" dirty="0"/>
          </a:p>
          <a:p>
            <a:endParaRPr lang="fr-FR" sz="1400" b="1" dirty="0">
              <a:solidFill>
                <a:srgbClr val="000000"/>
              </a:solidFill>
              <a:latin typeface="Arial" pitchFamily="34"/>
            </a:endParaRPr>
          </a:p>
        </p:txBody>
      </p:sp>
      <p:sp>
        <p:nvSpPr>
          <p:cNvPr id="4" name="Espace réservé de l'image des diapositives 3"/>
          <p:cNvSpPr>
            <a:spLocks noGrp="1" noRot="1" noChangeAspect="1"/>
          </p:cNvSpPr>
          <p:nvPr>
            <p:ph type="sldImg"/>
          </p:nvPr>
        </p:nvSpPr>
        <p:spPr>
          <a:xfrm>
            <a:off x="4762500" y="1100646"/>
            <a:ext cx="795338" cy="596503"/>
          </a:xfrm>
        </p:spPr>
      </p:sp>
    </p:spTree>
    <p:extLst>
      <p:ext uri="{BB962C8B-B14F-4D97-AF65-F5344CB8AC3E}">
        <p14:creationId xmlns:p14="http://schemas.microsoft.com/office/powerpoint/2010/main" val="3749723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455700" y="9038865"/>
            <a:ext cx="2928959" cy="493560"/>
          </a:xfrm>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BE82974-8C64-4004-9858-66F0DF886E59}" type="slidenum">
              <a:rPr kumimoji="0" lang="fr-FR" alt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624642" name="Rectangle 2"/>
          <p:cNvSpPr>
            <a:spLocks noGrp="1" noRot="1" noChangeAspect="1" noChangeArrowheads="1" noTextEdit="1"/>
          </p:cNvSpPr>
          <p:nvPr>
            <p:ph type="sldImg"/>
          </p:nvPr>
        </p:nvSpPr>
        <p:spPr>
          <a:xfrm>
            <a:off x="4962525" y="1235075"/>
            <a:ext cx="712788" cy="534591"/>
          </a:xfrm>
          <a:ln/>
        </p:spPr>
      </p:sp>
      <p:sp>
        <p:nvSpPr>
          <p:cNvPr id="624643" name="Rectangle 3"/>
          <p:cNvSpPr>
            <a:spLocks noGrp="1" noChangeArrowheads="1"/>
          </p:cNvSpPr>
          <p:nvPr>
            <p:ph type="body" idx="1"/>
          </p:nvPr>
        </p:nvSpPr>
        <p:spPr>
          <a:xfrm>
            <a:off x="752280" y="3011520"/>
            <a:ext cx="5406840" cy="4440240"/>
          </a:xfrm>
        </p:spPr>
        <p:txBody>
          <a:bodyPr/>
          <a:lstStyle/>
          <a:p>
            <a:pPr marL="228600" indent="-228600">
              <a:buAutoNum type="arabicPeriod"/>
            </a:pPr>
            <a:r>
              <a:rPr lang="fr-FR" altLang="fr-FR" sz="1400" b="1" dirty="0" smtClean="0"/>
              <a:t>Fraternité </a:t>
            </a:r>
            <a:r>
              <a:rPr lang="fr-FR" altLang="fr-FR" sz="1400" b="1" dirty="0"/>
              <a:t>et </a:t>
            </a:r>
            <a:r>
              <a:rPr lang="fr-FR" altLang="fr-FR" sz="1400" b="1" dirty="0" smtClean="0"/>
              <a:t>culture</a:t>
            </a:r>
          </a:p>
          <a:p>
            <a:r>
              <a:rPr lang="fr-FR" altLang="fr-FR" dirty="0" smtClean="0"/>
              <a:t>Je vous parlerai comment on vit la fraternité dans ma culture d’origine, la culture khmère influencée par le bouddhisme Theravada, le bouddhisme des anciens.</a:t>
            </a:r>
            <a:endParaRPr lang="fr-FR" altLang="fr-FR" dirty="0"/>
          </a:p>
          <a:p>
            <a:pPr marL="228600" indent="-228600">
              <a:buAutoNum type="arabicPeriod"/>
            </a:pPr>
            <a:endParaRPr lang="fr-FR" altLang="fr-FR" dirty="0"/>
          </a:p>
          <a:p>
            <a:pPr marL="228600" indent="-228600">
              <a:buAutoNum type="arabicPeriod" startAt="2"/>
            </a:pPr>
            <a:r>
              <a:rPr lang="fr-FR" altLang="fr-FR" sz="1400" b="1" dirty="0" smtClean="0"/>
              <a:t>Fraternité </a:t>
            </a:r>
            <a:r>
              <a:rPr lang="fr-FR" altLang="fr-FR" sz="1400" b="1" dirty="0"/>
              <a:t>et </a:t>
            </a:r>
            <a:r>
              <a:rPr lang="fr-FR" altLang="fr-FR" sz="1400" b="1" dirty="0" smtClean="0"/>
              <a:t>idéologie</a:t>
            </a:r>
          </a:p>
          <a:p>
            <a:r>
              <a:rPr lang="fr-FR" altLang="fr-FR" dirty="0" smtClean="0"/>
              <a:t>Je vous plongerai dans une des grandes tragédies du 20è siècle : le génocide des Khmers rouges. Quelle fraternité possible quand chacun de nous est réduit à instrument d’une idéologie</a:t>
            </a:r>
          </a:p>
          <a:p>
            <a:endParaRPr lang="fr-FR" altLang="fr-FR" dirty="0"/>
          </a:p>
          <a:p>
            <a:pPr marL="342900" indent="-342900">
              <a:buAutoNum type="arabicPeriod" startAt="3"/>
            </a:pPr>
            <a:r>
              <a:rPr lang="fr-FR" altLang="fr-FR" sz="1400" b="1" dirty="0" smtClean="0"/>
              <a:t>Fraternité </a:t>
            </a:r>
            <a:r>
              <a:rPr lang="fr-FR" altLang="fr-FR" sz="1400" b="1" dirty="0"/>
              <a:t>et </a:t>
            </a:r>
            <a:r>
              <a:rPr lang="fr-FR" altLang="fr-FR" sz="1400" b="1" dirty="0" smtClean="0"/>
              <a:t>identité</a:t>
            </a:r>
          </a:p>
          <a:p>
            <a:r>
              <a:rPr lang="fr-FR" altLang="fr-FR" sz="1400" dirty="0" smtClean="0"/>
              <a:t>Quelle fraternité possible avec l’autre si différent de moi ?</a:t>
            </a:r>
          </a:p>
          <a:p>
            <a:r>
              <a:rPr lang="fr-FR" altLang="fr-FR" sz="1400" dirty="0" smtClean="0"/>
              <a:t> Comment la fraternité devient une dynamique qui me permet de me construire une identité dans mon deuxième pays, La France ?</a:t>
            </a:r>
          </a:p>
          <a:p>
            <a:pPr marL="342900" indent="-342900">
              <a:buAutoNum type="arabicPeriod" startAt="3"/>
            </a:pPr>
            <a:endParaRPr lang="fr-FR" altLang="fr-FR" sz="1400" dirty="0"/>
          </a:p>
          <a:p>
            <a:endParaRPr lang="fr-FR" altLang="fr-FR" dirty="0"/>
          </a:p>
        </p:txBody>
      </p:sp>
    </p:spTree>
    <p:extLst>
      <p:ext uri="{BB962C8B-B14F-4D97-AF65-F5344CB8AC3E}">
        <p14:creationId xmlns:p14="http://schemas.microsoft.com/office/powerpoint/2010/main" val="1447995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857910" y="968375"/>
            <a:ext cx="665003" cy="498475"/>
          </a:xfrm>
        </p:spPr>
      </p:sp>
      <p:sp>
        <p:nvSpPr>
          <p:cNvPr id="3" name="Espace réservé des notes 2"/>
          <p:cNvSpPr>
            <a:spLocks noGrp="1"/>
          </p:cNvSpPr>
          <p:nvPr>
            <p:ph type="body" idx="1"/>
          </p:nvPr>
        </p:nvSpPr>
        <p:spPr>
          <a:xfrm>
            <a:off x="485775" y="2476500"/>
            <a:ext cx="5819775" cy="6895739"/>
          </a:xfrm>
        </p:spPr>
        <p:txBody>
          <a:bodyPr/>
          <a:lstStyle/>
          <a:p>
            <a:r>
              <a:rPr lang="fr-FR" sz="1400" b="1" u="sng" dirty="0" smtClean="0"/>
              <a:t>1- Fraternité </a:t>
            </a:r>
            <a:r>
              <a:rPr lang="fr-FR" sz="1400" b="1" u="sng" dirty="0"/>
              <a:t>et culture</a:t>
            </a:r>
          </a:p>
          <a:p>
            <a:pPr algn="ctr"/>
            <a:r>
              <a:rPr lang="fr-FR" dirty="0"/>
              <a:t>Le royaume du Cambodge</a:t>
            </a:r>
          </a:p>
          <a:p>
            <a:pPr algn="ctr"/>
            <a:r>
              <a:rPr lang="fr-FR" dirty="0"/>
              <a:t>Constitution du 21 septembre 1993</a:t>
            </a:r>
          </a:p>
          <a:p>
            <a:pPr algn="ctr"/>
            <a:r>
              <a:rPr lang="fr-FR" dirty="0"/>
              <a:t>Article 4.</a:t>
            </a:r>
          </a:p>
          <a:p>
            <a:pPr algn="ctr"/>
            <a:r>
              <a:rPr lang="fr-FR" dirty="0"/>
              <a:t>La devise du royaume du Cambodge est :</a:t>
            </a:r>
          </a:p>
          <a:p>
            <a:pPr algn="ctr"/>
            <a:r>
              <a:rPr lang="fr-FR" dirty="0"/>
              <a:t> Nation, Religion, Roi</a:t>
            </a:r>
            <a:r>
              <a:rPr lang="fr-FR" dirty="0" smtClean="0"/>
              <a:t>.</a:t>
            </a:r>
          </a:p>
          <a:p>
            <a:r>
              <a:rPr lang="fr-FR" b="1" u="sng" dirty="0"/>
              <a:t>Date d'adoption : 30 juin 1993- </a:t>
            </a:r>
            <a:r>
              <a:rPr lang="fr-FR" dirty="0"/>
              <a:t>Le bleu représente la royauté, le rouge la Nation et le blanc la religion bouddhisme.</a:t>
            </a:r>
          </a:p>
          <a:p>
            <a:r>
              <a:rPr lang="fr-FR" dirty="0"/>
              <a:t>Angkor Vat fut construit dans la première moitié du XIIe siècle par le roi </a:t>
            </a:r>
            <a:r>
              <a:rPr lang="fr-FR" dirty="0" err="1"/>
              <a:t>Suryavarman</a:t>
            </a:r>
            <a:r>
              <a:rPr lang="fr-FR" dirty="0"/>
              <a:t> II dont le règne s'étala de 1113 à 1150</a:t>
            </a:r>
            <a:r>
              <a:rPr lang="fr-FR" dirty="0" smtClean="0"/>
              <a:t>.</a:t>
            </a:r>
          </a:p>
          <a:p>
            <a:r>
              <a:rPr lang="fr-FR" dirty="0" err="1"/>
              <a:t>Jayavarman</a:t>
            </a:r>
            <a:r>
              <a:rPr lang="fr-FR" dirty="0"/>
              <a:t> VII (né vers 1120/1125, mort en 1218 est le dernier grand roi de l'empire </a:t>
            </a:r>
            <a:r>
              <a:rPr lang="fr-FR" dirty="0" smtClean="0"/>
              <a:t>khmer</a:t>
            </a:r>
          </a:p>
          <a:p>
            <a:r>
              <a:rPr lang="fr-FR" b="1" u="sng" dirty="0"/>
              <a:t>adopté par la Fédération mondiale du bouddhisme en 1950</a:t>
            </a:r>
            <a:r>
              <a:rPr lang="fr-FR" dirty="0"/>
              <a:t>. Depuis, il est largement utilisé dans tous les pays bouddhistes et flotte sur les temples et à l'occasion des manifestations religieuses</a:t>
            </a:r>
            <a:endParaRPr lang="fr-FR" dirty="0" smtClean="0"/>
          </a:p>
          <a:p>
            <a:r>
              <a:rPr lang="fr-FR" dirty="0"/>
              <a:t> Le drapeau utilise les 5 couleurs dégagées par l'aura du Bouddha au moment de son Éveil. Ces cinq couleurs représentent les cinq sources de perfectionnement indispensables à la pratique bouddhique.</a:t>
            </a:r>
          </a:p>
          <a:p>
            <a:r>
              <a:rPr lang="fr-FR" dirty="0"/>
              <a:t>Cinq bandes verticales unies se succèdent :</a:t>
            </a:r>
          </a:p>
          <a:p>
            <a:r>
              <a:rPr lang="fr-FR" b="1" dirty="0"/>
              <a:t>le bleu</a:t>
            </a:r>
            <a:r>
              <a:rPr lang="fr-FR" dirty="0"/>
              <a:t>, symbole de la méditation ;</a:t>
            </a:r>
          </a:p>
          <a:p>
            <a:r>
              <a:rPr lang="fr-FR" b="1" dirty="0"/>
              <a:t>le jaune clair</a:t>
            </a:r>
            <a:r>
              <a:rPr lang="fr-FR" dirty="0"/>
              <a:t>, pour la « pensée juste » ;</a:t>
            </a:r>
          </a:p>
          <a:p>
            <a:r>
              <a:rPr lang="fr-FR" b="1" dirty="0"/>
              <a:t>le rouge</a:t>
            </a:r>
            <a:r>
              <a:rPr lang="fr-FR" dirty="0"/>
              <a:t>, pour l'énergie spirituelle ;</a:t>
            </a:r>
          </a:p>
          <a:p>
            <a:r>
              <a:rPr lang="fr-FR" b="1" dirty="0"/>
              <a:t>le blanc</a:t>
            </a:r>
            <a:r>
              <a:rPr lang="fr-FR" dirty="0"/>
              <a:t>, pour la « foi sereine » ;</a:t>
            </a:r>
          </a:p>
          <a:p>
            <a:r>
              <a:rPr lang="fr-FR" b="1" dirty="0" smtClean="0"/>
              <a:t>la couleur orangée</a:t>
            </a:r>
            <a:r>
              <a:rPr lang="fr-FR" dirty="0" smtClean="0"/>
              <a:t>, </a:t>
            </a:r>
            <a:r>
              <a:rPr lang="fr-FR" dirty="0"/>
              <a:t>pour l'intelligence, est un composé des quatre couleurs précédentes, car l'intelligence est considérée comme la synthèse </a:t>
            </a:r>
            <a:r>
              <a:rPr lang="fr-FR" dirty="0" smtClean="0"/>
              <a:t>de la méditation, le pensée juste, l’énergie spirituelle et la foi sereine</a:t>
            </a:r>
          </a:p>
          <a:p>
            <a:r>
              <a:rPr lang="fr-FR" dirty="0" smtClean="0"/>
              <a:t>rappelle </a:t>
            </a:r>
            <a:r>
              <a:rPr lang="fr-FR" dirty="0"/>
              <a:t>le safran des robes de moines.</a:t>
            </a:r>
          </a:p>
          <a:p>
            <a:r>
              <a:rPr lang="fr-FR" dirty="0"/>
              <a:t>La sixième bande verticale, constituée d'une combinaison de bandes rectangulaires des cinq autres couleurs empilées verticalement, représente un composé de ces mêmes cinq couleurs du spectre de l'aura du </a:t>
            </a:r>
            <a:r>
              <a:rPr lang="fr-FR" dirty="0" err="1"/>
              <a:t>Siddhartha</a:t>
            </a:r>
            <a:r>
              <a:rPr lang="fr-FR" dirty="0"/>
              <a:t> </a:t>
            </a:r>
            <a:r>
              <a:rPr lang="fr-FR" dirty="0" err="1"/>
              <a:t>Gautama</a:t>
            </a:r>
            <a:r>
              <a:rPr lang="fr-FR" dirty="0"/>
              <a:t>, mélange de couleurs désigné sous le nom de </a:t>
            </a:r>
            <a:r>
              <a:rPr lang="fr-FR" dirty="0" err="1"/>
              <a:t>Prabashvara</a:t>
            </a:r>
            <a:r>
              <a:rPr lang="fr-FR" dirty="0"/>
              <a:t> (en), («l'essence de la lumière») et liée à la "grande joie" ou "félicité" 6.</a:t>
            </a:r>
          </a:p>
          <a:p>
            <a:endParaRPr lang="fr-FR" dirty="0"/>
          </a:p>
        </p:txBody>
      </p:sp>
      <p:sp>
        <p:nvSpPr>
          <p:cNvPr id="4" name="Espace réservé du numéro de diapositive 3"/>
          <p:cNvSpPr>
            <a:spLocks noGrp="1"/>
          </p:cNvSpPr>
          <p:nvPr>
            <p:ph type="sldNum" sz="quarter" idx="10"/>
          </p:nvPr>
        </p:nvSpPr>
        <p:spPr>
          <a:xfrm>
            <a:off x="3376591" y="9210315"/>
            <a:ext cx="2928959" cy="493560"/>
          </a:xfrm>
        </p:spPr>
        <p:txBody>
          <a:bodyPr/>
          <a:lstStyle/>
          <a:p>
            <a:pPr lvl="0"/>
            <a:fld id="{57558FE0-AB75-4C3E-AC63-830D1B7B426E}" type="slidenum">
              <a:rPr lang="fr-FR" sz="1400" smtClean="0"/>
              <a:t>3</a:t>
            </a:fld>
            <a:endParaRPr lang="fr-FR" sz="1400" dirty="0"/>
          </a:p>
        </p:txBody>
      </p:sp>
    </p:spTree>
    <p:extLst>
      <p:ext uri="{BB962C8B-B14F-4D97-AF65-F5344CB8AC3E}">
        <p14:creationId xmlns:p14="http://schemas.microsoft.com/office/powerpoint/2010/main" val="686763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xfrm>
            <a:off x="3427125" y="8693370"/>
            <a:ext cx="2928959" cy="493560"/>
          </a:xfrm>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B317633-7FC8-48DA-B30C-066026A1473B}" type="slidenum">
              <a:rPr kumimoji="0" lang="fr-FR" altLang="fr-FR" sz="1400" b="0" i="0" u="none" strike="noStrike" kern="1200" cap="none" spc="0" normalizeH="0" baseline="0" noProof="0" smtClean="0">
                <a:ln>
                  <a:noFill/>
                </a:ln>
                <a:solidFill>
                  <a:srgbClr val="000000"/>
                </a:solidFill>
                <a:effectLst/>
                <a:uLnTx/>
                <a:uFillTx/>
                <a:latin typeface="Arial" panose="020B0604020202020204" pitchFamily="34" charset="0"/>
                <a:ea typeface="Microsoft YaHei" pitchFamily="2"/>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Microsoft YaHei" pitchFamily="2"/>
              <a:cs typeface="Arial" panose="020B0604020202020204" pitchFamily="34" charset="0"/>
            </a:endParaRPr>
          </a:p>
        </p:txBody>
      </p:sp>
      <p:sp>
        <p:nvSpPr>
          <p:cNvPr id="2" name="Espace réservé des notes 1"/>
          <p:cNvSpPr>
            <a:spLocks noGrp="1"/>
          </p:cNvSpPr>
          <p:nvPr>
            <p:ph type="body" sz="quarter" idx="10"/>
          </p:nvPr>
        </p:nvSpPr>
        <p:spPr>
          <a:xfrm>
            <a:off x="723705" y="3154395"/>
            <a:ext cx="5406840" cy="4440240"/>
          </a:xfrm>
        </p:spPr>
        <p:txBody>
          <a:bodyPr/>
          <a:lstStyle/>
          <a:p>
            <a:endParaRPr lang="fr-FR" dirty="0" smtClean="0"/>
          </a:p>
          <a:p>
            <a:r>
              <a:rPr lang="fr-FR" b="1" dirty="0">
                <a:solidFill>
                  <a:srgbClr val="FF0000"/>
                </a:solidFill>
              </a:rPr>
              <a:t>Émergence </a:t>
            </a:r>
            <a:r>
              <a:rPr lang="fr-FR" b="1" dirty="0" smtClean="0">
                <a:solidFill>
                  <a:srgbClr val="FF0000"/>
                </a:solidFill>
              </a:rPr>
              <a:t>codépendante – la grande révolution du Bouddha</a:t>
            </a:r>
            <a:endParaRPr lang="fr-FR" b="1" dirty="0">
              <a:solidFill>
                <a:srgbClr val="FF0000"/>
              </a:solidFill>
            </a:endParaRPr>
          </a:p>
          <a:p>
            <a:endParaRPr lang="fr-FR" dirty="0" smtClean="0"/>
          </a:p>
          <a:p>
            <a:r>
              <a:rPr lang="fr-FR" dirty="0" smtClean="0"/>
              <a:t>L’individu n’existe pas en dehors de sa communauté, de son environnement, de ses traditions et de sa culture</a:t>
            </a:r>
          </a:p>
          <a:p>
            <a:r>
              <a:rPr lang="fr-FR" dirty="0" smtClean="0"/>
              <a:t>Nous sommes tous liés les uns aux autres. </a:t>
            </a:r>
          </a:p>
          <a:p>
            <a:r>
              <a:rPr lang="fr-FR" dirty="0" smtClean="0"/>
              <a:t>Être s’est appartenir à un immense réseau de relations. Et ce réseau ne se limite pas à l’espèce humaine</a:t>
            </a:r>
          </a:p>
          <a:p>
            <a:r>
              <a:rPr lang="fr-FR" dirty="0" err="1" smtClean="0"/>
              <a:t>Sat</a:t>
            </a:r>
            <a:r>
              <a:rPr lang="fr-FR" dirty="0" smtClean="0"/>
              <a:t> </a:t>
            </a:r>
            <a:r>
              <a:rPr lang="fr-FR" dirty="0" err="1" smtClean="0"/>
              <a:t>Lok</a:t>
            </a:r>
            <a:r>
              <a:rPr lang="fr-FR" dirty="0" smtClean="0"/>
              <a:t> : tous les êtres animés. GRAVE erreur des média de traduire le mot </a:t>
            </a:r>
            <a:r>
              <a:rPr lang="fr-FR" dirty="0" err="1" smtClean="0"/>
              <a:t>sat</a:t>
            </a:r>
            <a:r>
              <a:rPr lang="fr-FR" dirty="0" smtClean="0"/>
              <a:t> </a:t>
            </a:r>
            <a:r>
              <a:rPr lang="fr-FR" dirty="0" err="1" smtClean="0"/>
              <a:t>lok</a:t>
            </a:r>
            <a:r>
              <a:rPr lang="fr-FR" dirty="0" smtClean="0"/>
              <a:t> en animal</a:t>
            </a:r>
          </a:p>
          <a:p>
            <a:r>
              <a:rPr lang="fr-FR" dirty="0" smtClean="0"/>
              <a:t>Grande chaîne de fraternité</a:t>
            </a:r>
          </a:p>
          <a:p>
            <a:r>
              <a:rPr lang="fr-FR" dirty="0" smtClean="0"/>
              <a:t>« </a:t>
            </a:r>
            <a:r>
              <a:rPr lang="fr-FR" b="1" dirty="0" smtClean="0"/>
              <a:t>Tu es donc Je suis »opposition à « Je pense donc je suis</a:t>
            </a:r>
            <a:r>
              <a:rPr lang="fr-FR" dirty="0" smtClean="0"/>
              <a:t> »</a:t>
            </a:r>
          </a:p>
          <a:p>
            <a:endParaRPr lang="fr-FR" dirty="0"/>
          </a:p>
          <a:p>
            <a:endParaRPr lang="fr-FR" dirty="0"/>
          </a:p>
          <a:p>
            <a:endParaRPr lang="fr-FR" dirty="0"/>
          </a:p>
        </p:txBody>
      </p:sp>
      <p:sp>
        <p:nvSpPr>
          <p:cNvPr id="3" name="Espace réservé de l'image des diapositives 2"/>
          <p:cNvSpPr>
            <a:spLocks noGrp="1" noRot="1" noChangeAspect="1"/>
          </p:cNvSpPr>
          <p:nvPr>
            <p:ph type="sldImg"/>
          </p:nvPr>
        </p:nvSpPr>
        <p:spPr>
          <a:xfrm>
            <a:off x="4892349" y="1032302"/>
            <a:ext cx="706764" cy="529798"/>
          </a:xfrm>
        </p:spPr>
      </p:sp>
    </p:spTree>
    <p:extLst>
      <p:ext uri="{BB962C8B-B14F-4D97-AF65-F5344CB8AC3E}">
        <p14:creationId xmlns:p14="http://schemas.microsoft.com/office/powerpoint/2010/main" val="64701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314609" y="9053669"/>
            <a:ext cx="2928959" cy="493560"/>
          </a:xfrm>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CFB18A-BCCE-45ED-8F57-B4483D197DAB}" type="slidenum">
              <a:rPr kumimoji="0" lang="fr-FR" altLang="fr-FR"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fr-FR" altLang="fr-FR" sz="14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p:txBody>
      </p:sp>
      <p:sp>
        <p:nvSpPr>
          <p:cNvPr id="97282" name="Rectangle 2"/>
          <p:cNvSpPr>
            <a:spLocks noGrp="1" noRot="1" noChangeAspect="1" noChangeArrowheads="1" noTextEdit="1"/>
          </p:cNvSpPr>
          <p:nvPr>
            <p:ph type="sldImg"/>
          </p:nvPr>
        </p:nvSpPr>
        <p:spPr>
          <a:xfrm>
            <a:off x="4886325" y="1187450"/>
            <a:ext cx="619125" cy="464981"/>
          </a:xfrm>
          <a:ln/>
        </p:spPr>
      </p:sp>
      <p:sp>
        <p:nvSpPr>
          <p:cNvPr id="97283" name="Rectangle 3"/>
          <p:cNvSpPr>
            <a:spLocks noGrp="1" noChangeArrowheads="1"/>
          </p:cNvSpPr>
          <p:nvPr>
            <p:ph type="body" idx="1"/>
          </p:nvPr>
        </p:nvSpPr>
        <p:spPr>
          <a:xfrm>
            <a:off x="619125" y="2228850"/>
            <a:ext cx="5811838" cy="6248400"/>
          </a:xfrm>
        </p:spPr>
        <p:txBody>
          <a:bodyPr/>
          <a:lstStyle/>
          <a:p>
            <a:pPr marL="228600" indent="-228600">
              <a:lnSpc>
                <a:spcPct val="90000"/>
              </a:lnSpc>
            </a:pPr>
            <a:endParaRPr lang="fr-FR" altLang="fr-FR" sz="1400" dirty="0" smtClean="0"/>
          </a:p>
          <a:p>
            <a:pPr marL="228600" indent="-228600">
              <a:lnSpc>
                <a:spcPct val="90000"/>
              </a:lnSpc>
            </a:pPr>
            <a:r>
              <a:rPr lang="fr-FR" altLang="fr-FR" dirty="0" smtClean="0"/>
              <a:t>Si </a:t>
            </a:r>
            <a:r>
              <a:rPr lang="fr-FR" altLang="fr-FR" dirty="0"/>
              <a:t>la nature est à l’origine de  notre fraternité, il n’y a </a:t>
            </a:r>
            <a:r>
              <a:rPr lang="fr-FR" altLang="fr-FR" dirty="0">
                <a:solidFill>
                  <a:srgbClr val="FF0000"/>
                </a:solidFill>
              </a:rPr>
              <a:t>aucune distance possible</a:t>
            </a:r>
            <a:r>
              <a:rPr lang="fr-FR" altLang="fr-FR" dirty="0"/>
              <a:t>, je colle à la nature qui me fait obligatoirement  </a:t>
            </a:r>
            <a:r>
              <a:rPr lang="fr-FR" altLang="fr-FR" dirty="0" smtClean="0"/>
              <a:t>frère. Cela se traduit par :</a:t>
            </a:r>
          </a:p>
          <a:p>
            <a:pPr marL="228600" indent="-228600">
              <a:lnSpc>
                <a:spcPct val="90000"/>
              </a:lnSpc>
              <a:buFont typeface="Wingdings" panose="05000000000000000000" pitchFamily="2" charset="2"/>
              <a:buChar char="ü"/>
            </a:pPr>
            <a:r>
              <a:rPr lang="fr-FR" altLang="fr-FR" dirty="0"/>
              <a:t>le langage,</a:t>
            </a:r>
          </a:p>
          <a:p>
            <a:pPr marL="228600" indent="-228600">
              <a:lnSpc>
                <a:spcPct val="90000"/>
              </a:lnSpc>
              <a:buFont typeface="Wingdings" panose="05000000000000000000" pitchFamily="2" charset="2"/>
              <a:buChar char="ü"/>
            </a:pPr>
            <a:r>
              <a:rPr lang="fr-FR" altLang="fr-FR" dirty="0"/>
              <a:t>la façon de se situer dans le groupe,</a:t>
            </a:r>
          </a:p>
          <a:p>
            <a:pPr marL="228600" indent="-228600">
              <a:lnSpc>
                <a:spcPct val="90000"/>
              </a:lnSpc>
            </a:pPr>
            <a:r>
              <a:rPr lang="fr-FR" altLang="fr-FR" dirty="0" smtClean="0"/>
              <a:t>Pas de mot pour dire « Je » entant qu’individu singulier</a:t>
            </a:r>
          </a:p>
          <a:p>
            <a:pPr marL="228600" indent="-228600">
              <a:lnSpc>
                <a:spcPct val="90000"/>
              </a:lnSpc>
            </a:pPr>
            <a:r>
              <a:rPr lang="fr-FR" altLang="fr-FR" dirty="0" err="1" smtClean="0">
                <a:solidFill>
                  <a:srgbClr val="FF0000"/>
                </a:solidFill>
              </a:rPr>
              <a:t>Khgom</a:t>
            </a:r>
            <a:r>
              <a:rPr lang="fr-FR" altLang="fr-FR" dirty="0" smtClean="0">
                <a:solidFill>
                  <a:srgbClr val="FF0000"/>
                </a:solidFill>
              </a:rPr>
              <a:t> : esclave</a:t>
            </a:r>
          </a:p>
          <a:p>
            <a:pPr marL="228600" indent="-228600">
              <a:lnSpc>
                <a:spcPct val="90000"/>
              </a:lnSpc>
            </a:pPr>
            <a:endParaRPr lang="fr-FR" altLang="fr-FR" dirty="0" smtClean="0"/>
          </a:p>
          <a:p>
            <a:pPr marL="228600" indent="-228600">
              <a:lnSpc>
                <a:spcPct val="90000"/>
              </a:lnSpc>
            </a:pPr>
            <a:r>
              <a:rPr lang="fr-FR" altLang="fr-FR" dirty="0" smtClean="0"/>
              <a:t>Nous </a:t>
            </a:r>
            <a:r>
              <a:rPr lang="fr-FR" altLang="fr-FR" dirty="0"/>
              <a:t>sommes naturellement frères </a:t>
            </a:r>
            <a:r>
              <a:rPr lang="fr-FR" altLang="fr-FR" dirty="0" smtClean="0"/>
              <a:t>du </a:t>
            </a:r>
            <a:r>
              <a:rPr lang="fr-FR" altLang="fr-FR" dirty="0"/>
              <a:t>seul fait de notre naissance. Ce qui est,  une proposition bien fragile . </a:t>
            </a:r>
            <a:endParaRPr lang="fr-FR" altLang="fr-FR" dirty="0" smtClean="0"/>
          </a:p>
          <a:p>
            <a:pPr marL="228600" indent="-228600">
              <a:lnSpc>
                <a:spcPct val="90000"/>
              </a:lnSpc>
            </a:pPr>
            <a:r>
              <a:rPr lang="fr-FR" altLang="fr-FR" dirty="0" smtClean="0"/>
              <a:t>Car </a:t>
            </a:r>
            <a:r>
              <a:rPr lang="fr-FR" altLang="fr-FR" dirty="0"/>
              <a:t>si je n’ai aucun effort à faire pour être  frère, ce que je suis par nature, je ne vois vraiment pas pourquoi je vais m’échiner à être votre frère . </a:t>
            </a:r>
            <a:endParaRPr lang="fr-FR" altLang="fr-FR" dirty="0" smtClean="0"/>
          </a:p>
          <a:p>
            <a:pPr marL="228600" indent="-228600">
              <a:lnSpc>
                <a:spcPct val="90000"/>
              </a:lnSpc>
            </a:pPr>
            <a:endParaRPr lang="fr-FR" altLang="fr-FR" dirty="0"/>
          </a:p>
          <a:p>
            <a:pPr marL="228600" indent="-228600">
              <a:lnSpc>
                <a:spcPct val="90000"/>
              </a:lnSpc>
            </a:pPr>
            <a:r>
              <a:rPr lang="fr-FR" altLang="fr-FR" sz="1400" dirty="0" smtClean="0"/>
              <a:t>Les lourdeurs de cette fraternité par nature</a:t>
            </a:r>
          </a:p>
          <a:p>
            <a:pPr marL="685800" lvl="1" indent="-228600">
              <a:lnSpc>
                <a:spcPct val="90000"/>
              </a:lnSpc>
              <a:buFont typeface="Wingdings" panose="05000000000000000000" pitchFamily="2" charset="2"/>
              <a:buChar char="ü"/>
            </a:pPr>
            <a:r>
              <a:rPr lang="fr-FR" altLang="fr-FR" sz="1400" dirty="0"/>
              <a:t>lien oppressif,</a:t>
            </a:r>
          </a:p>
          <a:p>
            <a:pPr marL="685800" lvl="1" indent="-228600">
              <a:lnSpc>
                <a:spcPct val="90000"/>
              </a:lnSpc>
              <a:buFont typeface="Wingdings" panose="05000000000000000000" pitchFamily="2" charset="2"/>
              <a:buChar char="ü"/>
            </a:pPr>
            <a:r>
              <a:rPr lang="fr-FR" altLang="fr-FR" sz="1400" dirty="0"/>
              <a:t>ne permet pas de distance nécessaire à la construction d’un sujet </a:t>
            </a:r>
            <a:r>
              <a:rPr lang="fr-FR" altLang="fr-FR" sz="1400" dirty="0" smtClean="0"/>
              <a:t>pensant</a:t>
            </a:r>
          </a:p>
          <a:p>
            <a:pPr lvl="1">
              <a:lnSpc>
                <a:spcPct val="90000"/>
              </a:lnSpc>
            </a:pPr>
            <a:endParaRPr lang="fr-FR" altLang="fr-FR" sz="1400" dirty="0"/>
          </a:p>
          <a:p>
            <a:pPr lvl="1">
              <a:lnSpc>
                <a:spcPct val="90000"/>
              </a:lnSpc>
            </a:pPr>
            <a:r>
              <a:rPr lang="fr-FR" altLang="fr-FR" sz="1400" dirty="0" smtClean="0"/>
              <a:t>Difficultés dans les relations professionnelles entant que femme</a:t>
            </a:r>
          </a:p>
          <a:p>
            <a:pPr lvl="1">
              <a:lnSpc>
                <a:spcPct val="90000"/>
              </a:lnSpc>
            </a:pPr>
            <a:endParaRPr lang="fr-FR" altLang="fr-FR" sz="1400" dirty="0" smtClean="0"/>
          </a:p>
          <a:p>
            <a:pPr lvl="1">
              <a:lnSpc>
                <a:spcPct val="90000"/>
              </a:lnSpc>
            </a:pPr>
            <a:r>
              <a:rPr lang="fr-FR" altLang="fr-FR" sz="1400" dirty="0" smtClean="0"/>
              <a:t>Trouver </a:t>
            </a:r>
            <a:r>
              <a:rPr lang="fr-FR" altLang="fr-FR" sz="1400" b="1" u="sng" dirty="0" smtClean="0">
                <a:solidFill>
                  <a:srgbClr val="FF0000"/>
                </a:solidFill>
              </a:rPr>
              <a:t>la distance juste </a:t>
            </a:r>
            <a:r>
              <a:rPr lang="fr-FR" altLang="fr-FR" sz="1400" dirty="0" smtClean="0"/>
              <a:t>dans cette fraternité subie pour exister…</a:t>
            </a:r>
          </a:p>
          <a:p>
            <a:pPr>
              <a:lnSpc>
                <a:spcPct val="90000"/>
              </a:lnSpc>
            </a:pPr>
            <a:r>
              <a:rPr lang="fr-FR" altLang="fr-FR" sz="1400" dirty="0" smtClean="0"/>
              <a:t>La fraternité n’est pas un état, mais une dynamique. Pour que la dynamique s’opère, on a besoin de la distance qui permet le choix.</a:t>
            </a:r>
          </a:p>
          <a:p>
            <a:pPr lvl="1">
              <a:lnSpc>
                <a:spcPct val="90000"/>
              </a:lnSpc>
            </a:pPr>
            <a:endParaRPr lang="fr-FR" altLang="fr-FR" sz="1400" dirty="0" smtClean="0"/>
          </a:p>
          <a:p>
            <a:pPr lvl="1">
              <a:lnSpc>
                <a:spcPct val="90000"/>
              </a:lnSpc>
            </a:pPr>
            <a:r>
              <a:rPr lang="fr-FR" altLang="fr-FR" sz="1400" dirty="0" smtClean="0"/>
              <a:t>Un passage du livre de la Genèse me fait sourire : le passage où Dieu présente Ève à Adam. Et ce dernier, bavard comme il est s’exclame :</a:t>
            </a:r>
          </a:p>
          <a:p>
            <a:pPr lvl="1">
              <a:lnSpc>
                <a:spcPct val="90000"/>
              </a:lnSpc>
            </a:pPr>
            <a:r>
              <a:rPr lang="fr-FR" altLang="fr-FR" sz="1400" dirty="0"/>
              <a:t>« Elle est la chair de ma chair, les os de mes os » </a:t>
            </a:r>
            <a:endParaRPr lang="fr-FR" altLang="fr-FR" sz="1400" dirty="0" smtClean="0"/>
          </a:p>
          <a:p>
            <a:pPr lvl="1">
              <a:lnSpc>
                <a:spcPct val="90000"/>
              </a:lnSpc>
            </a:pPr>
            <a:r>
              <a:rPr lang="fr-FR" altLang="fr-FR" sz="1400" dirty="0" smtClean="0"/>
              <a:t>Je n’ai pas </a:t>
            </a:r>
            <a:r>
              <a:rPr lang="fr-FR" altLang="fr-FR" sz="1400" dirty="0"/>
              <a:t>pris cela pour un  avantage .  C’est terrible de ramener l’autre à soi </a:t>
            </a:r>
            <a:r>
              <a:rPr lang="fr-FR" altLang="fr-FR" sz="1400" dirty="0" smtClean="0"/>
              <a:t>.</a:t>
            </a:r>
          </a:p>
          <a:p>
            <a:pPr lvl="1">
              <a:lnSpc>
                <a:spcPct val="90000"/>
              </a:lnSpc>
            </a:pPr>
            <a:r>
              <a:rPr lang="fr-FR" altLang="fr-FR" sz="1400" dirty="0" smtClean="0"/>
              <a:t>Je pense qu’il n’y a que des ecclésiastiques  </a:t>
            </a:r>
            <a:r>
              <a:rPr lang="fr-FR" altLang="fr-FR" sz="1400" dirty="0"/>
              <a:t>pour y lire un compliment </a:t>
            </a:r>
            <a:endParaRPr lang="fr-FR" altLang="fr-FR" sz="1400" dirty="0" smtClean="0"/>
          </a:p>
          <a:p>
            <a:pPr lvl="2">
              <a:lnSpc>
                <a:spcPct val="90000"/>
              </a:lnSpc>
            </a:pPr>
            <a:endParaRPr lang="fr-FR" altLang="fr-FR" sz="1400" dirty="0" smtClean="0"/>
          </a:p>
          <a:p>
            <a:pPr lvl="1">
              <a:lnSpc>
                <a:spcPct val="90000"/>
              </a:lnSpc>
            </a:pPr>
            <a:endParaRPr lang="fr-FR" altLang="fr-FR" sz="1400" dirty="0"/>
          </a:p>
          <a:p>
            <a:pPr marL="228600" indent="-228600">
              <a:lnSpc>
                <a:spcPct val="90000"/>
              </a:lnSpc>
            </a:pPr>
            <a:endParaRPr lang="fr-FR" altLang="fr-FR" dirty="0"/>
          </a:p>
          <a:p>
            <a:pPr marL="228600" indent="-228600">
              <a:lnSpc>
                <a:spcPct val="90000"/>
              </a:lnSpc>
            </a:pPr>
            <a:endParaRPr lang="fr-FR" altLang="fr-FR" dirty="0"/>
          </a:p>
        </p:txBody>
      </p:sp>
    </p:spTree>
    <p:extLst>
      <p:ext uri="{BB962C8B-B14F-4D97-AF65-F5344CB8AC3E}">
        <p14:creationId xmlns:p14="http://schemas.microsoft.com/office/powerpoint/2010/main" val="329846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7"/>
          <p:cNvSpPr txBox="1">
            <a:spLocks noGrp="1"/>
          </p:cNvSpPr>
          <p:nvPr>
            <p:ph type="sldNum" sz="quarter" idx="5"/>
          </p:nvPr>
        </p:nvSpPr>
        <p:spPr>
          <a:xfrm>
            <a:off x="3333659" y="8991240"/>
            <a:ext cx="2928959" cy="493560"/>
          </a:xfrm>
          <a:ln/>
        </p:spPr>
        <p:txBody>
          <a:bodyPr vert="horz" wrap="square" lIns="90000" tIns="46800" rIns="90000" bIns="46800" anchor="b" anchorCtr="0" compatLnSpc="1">
            <a:noAutofit/>
          </a:bodyPr>
          <a:lstStyle/>
          <a:p>
            <a:pPr lvl="0"/>
            <a:fld id="{D91CF249-7F4F-4792-AF4B-A3FF6772A8CB}" type="slidenum">
              <a:rPr sz="1400"/>
              <a:t>6</a:t>
            </a:fld>
            <a:endParaRPr lang="fr-FR" sz="1400" dirty="0"/>
          </a:p>
        </p:txBody>
      </p:sp>
      <p:sp>
        <p:nvSpPr>
          <p:cNvPr id="2" name="Espace réservé de l'image des diapositives 1"/>
          <p:cNvSpPr>
            <a:spLocks noGrp="1" noRot="1" noChangeAspect="1"/>
          </p:cNvSpPr>
          <p:nvPr>
            <p:ph type="sldImg"/>
          </p:nvPr>
        </p:nvSpPr>
        <p:spPr>
          <a:xfrm>
            <a:off x="4695825" y="812800"/>
            <a:ext cx="704850" cy="528056"/>
          </a:xfrm>
        </p:spPr>
        <p:style>
          <a:lnRef idx="2">
            <a:schemeClr val="accent1">
              <a:shade val="50000"/>
            </a:schemeClr>
          </a:lnRef>
          <a:fillRef idx="1">
            <a:schemeClr val="accent1"/>
          </a:fillRef>
          <a:effectRef idx="0">
            <a:schemeClr val="accent1"/>
          </a:effectRef>
          <a:fontRef idx="minor">
            <a:schemeClr val="lt1"/>
          </a:fontRef>
        </p:style>
      </p:sp>
      <p:sp>
        <p:nvSpPr>
          <p:cNvPr id="3" name="Espace réservé des notes 2"/>
          <p:cNvSpPr txBox="1">
            <a:spLocks noGrp="1"/>
          </p:cNvSpPr>
          <p:nvPr>
            <p:ph type="body" sz="quarter" idx="1"/>
          </p:nvPr>
        </p:nvSpPr>
        <p:spPr>
          <a:xfrm>
            <a:off x="771330" y="1790700"/>
            <a:ext cx="5406840" cy="7115175"/>
          </a:xfrm>
        </p:spPr>
        <p:txBody>
          <a:bodyPr wrap="square" lIns="90000" tIns="46800" rIns="90000" bIns="46800" anchor="t" anchorCtr="0">
            <a:noAutofit/>
          </a:bodyPr>
          <a:lstStyle/>
          <a:p>
            <a:pPr lvl="0"/>
            <a:r>
              <a:rPr lang="fr-FR" sz="1400" kern="1200" dirty="0" smtClean="0"/>
              <a:t>Le </a:t>
            </a:r>
            <a:r>
              <a:rPr lang="fr-FR" sz="1400" kern="1200" dirty="0"/>
              <a:t>Tribunal pénal international connu sous le nom de CETC « Chambres extraordinaires au sein des Tribunaux cambodgiens, dites encore « Tribunal des Khmers rouges » a validé lors du 1er procès en 2009 le nombre des victimes à 2 millions de morts pour une population de 7,9 millions en 1975, soit un quart de la population décimé. Parmi ces 2 millions de morts se trouvaient mon époux, mon père, mes deux frères, pour ne citer que les plus proches.</a:t>
            </a:r>
          </a:p>
          <a:p>
            <a:pPr lvl="0"/>
            <a:r>
              <a:rPr lang="fr-FR" sz="1400" b="1" kern="1200" dirty="0">
                <a:solidFill>
                  <a:srgbClr val="FF0000"/>
                </a:solidFill>
              </a:rPr>
              <a:t>Le 17 avril 1975, le </a:t>
            </a:r>
            <a:r>
              <a:rPr lang="fr-FR" sz="1400" b="1" kern="1200" dirty="0" smtClean="0">
                <a:solidFill>
                  <a:srgbClr val="FF0000"/>
                </a:solidFill>
              </a:rPr>
              <a:t>Cambodge devient une terre d’essai d’une idéologie meurtrière</a:t>
            </a:r>
            <a:r>
              <a:rPr lang="fr-FR" sz="1400" kern="1200" dirty="0" smtClean="0"/>
              <a:t>. Dans le but de construire une société nouvelle où tout le monde seront égaux et camarade frère.</a:t>
            </a:r>
          </a:p>
          <a:p>
            <a:pPr lvl="0"/>
            <a:r>
              <a:rPr lang="fr-FR" sz="1400" kern="1200" dirty="0" smtClean="0"/>
              <a:t>Cette utopie meurtrière mettait en place une chasse aux sorcières, une politique de poursuite systématique, et une persécution organisée envers les intellectuels</a:t>
            </a:r>
            <a:r>
              <a:rPr lang="fr-FR" sz="1400" kern="1200" dirty="0" smtClean="0">
                <a:solidFill>
                  <a:srgbClr val="FF0000"/>
                </a:solidFill>
              </a:rPr>
              <a:t>. </a:t>
            </a:r>
            <a:r>
              <a:rPr lang="fr-FR" sz="1400" kern="1200" dirty="0" err="1" smtClean="0">
                <a:solidFill>
                  <a:srgbClr val="FF0000"/>
                </a:solidFill>
              </a:rPr>
              <a:t>Politicide</a:t>
            </a:r>
            <a:r>
              <a:rPr lang="fr-FR" sz="1400" kern="1200" dirty="0" smtClean="0"/>
              <a:t>…</a:t>
            </a:r>
          </a:p>
          <a:p>
            <a:pPr lvl="0"/>
            <a:r>
              <a:rPr lang="fr-FR" sz="1400" kern="1200" dirty="0" smtClean="0"/>
              <a:t>Professeur de philosophie, directrice de l’Institut National de Traduction, j’ai été envoyée dans un camp de purification par les travaux forcés. En ce lieu de purification, la collectivisation était totale, nous n’avons plus rien de personnel.</a:t>
            </a:r>
          </a:p>
          <a:p>
            <a:pPr lvl="0"/>
            <a:r>
              <a:rPr lang="fr-FR" sz="1400" kern="1200" dirty="0" smtClean="0"/>
              <a:t>Chemin de deshumanisation </a:t>
            </a:r>
          </a:p>
          <a:p>
            <a:pPr lvl="0"/>
            <a:r>
              <a:rPr lang="fr-FR" kern="1200" dirty="0" smtClean="0"/>
              <a:t> </a:t>
            </a:r>
            <a:endParaRPr lang="fr-FR" kern="1200" dirty="0"/>
          </a:p>
          <a:p>
            <a:pPr lvl="0"/>
            <a:endParaRPr lang="fr-FR" kern="1200" dirty="0"/>
          </a:p>
          <a:p>
            <a:pPr lvl="0"/>
            <a:endParaRPr lang="fr-FR" kern="1200" dirty="0"/>
          </a:p>
          <a:p>
            <a:pPr lvl="0"/>
            <a:endParaRPr lang="fr-FR" kern="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813297" y="1135104"/>
            <a:ext cx="690202" cy="517664"/>
          </a:xfrm>
        </p:spPr>
      </p:sp>
      <p:sp>
        <p:nvSpPr>
          <p:cNvPr id="3" name="Espace réservé des notes 2"/>
          <p:cNvSpPr>
            <a:spLocks noGrp="1"/>
          </p:cNvSpPr>
          <p:nvPr>
            <p:ph type="body" idx="1"/>
          </p:nvPr>
        </p:nvSpPr>
        <p:spPr>
          <a:xfrm>
            <a:off x="695129" y="2495550"/>
            <a:ext cx="5638995" cy="5191125"/>
          </a:xfrm>
        </p:spPr>
        <p:txBody>
          <a:bodyPr/>
          <a:lstStyle/>
          <a:p>
            <a:pPr algn="ctr"/>
            <a:r>
              <a:rPr lang="fr-FR" b="1" dirty="0"/>
              <a:t>Égalité et fraternité</a:t>
            </a:r>
          </a:p>
          <a:p>
            <a:pPr algn="ctr"/>
            <a:r>
              <a:rPr lang="fr-FR" b="1" dirty="0"/>
              <a:t>Programme de déshumanisation</a:t>
            </a:r>
          </a:p>
          <a:p>
            <a:r>
              <a:rPr lang="fr-FR" dirty="0" smtClean="0"/>
              <a:t>Dans l’idéologie des KR, la fraternité est sacrifiée sur l’autel de l’égalité. Une égalité qui gomme toute différence, qui enferme tous le « je » dans le même </a:t>
            </a:r>
            <a:r>
              <a:rPr lang="fr-FR" dirty="0" err="1" smtClean="0"/>
              <a:t>moule..Une</a:t>
            </a:r>
            <a:r>
              <a:rPr lang="fr-FR" dirty="0" smtClean="0"/>
              <a:t> société sans altérité, une communauté sociale où tous ont le même je, selon les termes  </a:t>
            </a:r>
            <a:r>
              <a:rPr lang="fr-FR" dirty="0" err="1" smtClean="0"/>
              <a:t>Abdennour</a:t>
            </a:r>
            <a:r>
              <a:rPr lang="fr-FR" dirty="0" smtClean="0"/>
              <a:t> </a:t>
            </a:r>
            <a:r>
              <a:rPr lang="fr-FR" dirty="0" err="1" smtClean="0"/>
              <a:t>Bidar</a:t>
            </a:r>
            <a:r>
              <a:rPr lang="fr-FR" dirty="0" smtClean="0"/>
              <a:t> dans les Tisserands.</a:t>
            </a:r>
          </a:p>
          <a:p>
            <a:r>
              <a:rPr lang="fr-FR" dirty="0" smtClean="0"/>
              <a:t>Déshumaniser en les transformant en l’équivalent humain de bêtes de somme.</a:t>
            </a:r>
          </a:p>
          <a:p>
            <a:r>
              <a:rPr lang="fr-FR" dirty="0" smtClean="0"/>
              <a:t>Contrôle absolu de la nourriture…</a:t>
            </a:r>
          </a:p>
          <a:p>
            <a:r>
              <a:rPr lang="fr-FR" dirty="0" smtClean="0"/>
              <a:t>Dormir dans des dortoirs…</a:t>
            </a:r>
          </a:p>
          <a:p>
            <a:r>
              <a:rPr lang="fr-FR" dirty="0" smtClean="0"/>
              <a:t>Manger dans des cantines coopératives</a:t>
            </a:r>
          </a:p>
          <a:p>
            <a:r>
              <a:rPr lang="fr-FR" dirty="0" smtClean="0"/>
              <a:t>Éliminer le cellule familial…</a:t>
            </a:r>
          </a:p>
          <a:p>
            <a:r>
              <a:rPr lang="fr-FR" dirty="0" smtClean="0"/>
              <a:t>Le mensonge, la délation, la trahison, le vol devint trop souvent le seul moyen d’échapper à la mort. </a:t>
            </a:r>
          </a:p>
          <a:p>
            <a:r>
              <a:rPr lang="fr-FR" dirty="0" smtClean="0"/>
              <a:t>Les relations de solidarité et d’affection furent étouffées.</a:t>
            </a:r>
          </a:p>
          <a:p>
            <a:r>
              <a:rPr lang="fr-FR" dirty="0" smtClean="0"/>
              <a:t>L’homme devint un loup pour l’homme.</a:t>
            </a:r>
          </a:p>
          <a:p>
            <a:r>
              <a:rPr lang="fr-FR" dirty="0" smtClean="0"/>
              <a:t>Dans ce programme de déshumanisation, aucun discours sur des valeurs ne peut tenir. Ce qui tient c’est la vie elle-même comme la sève qui continue à nourrir l’arbre en hiver</a:t>
            </a:r>
          </a:p>
          <a:p>
            <a:r>
              <a:rPr lang="fr-FR" u="sng" dirty="0" smtClean="0"/>
              <a:t>3 faits de vie vont me marquer </a:t>
            </a:r>
            <a:r>
              <a:rPr lang="fr-FR" dirty="0" smtClean="0"/>
              <a:t>:</a:t>
            </a:r>
          </a:p>
          <a:p>
            <a:pPr marL="171450" indent="-171450">
              <a:buFontTx/>
              <a:buChar char="-"/>
            </a:pPr>
            <a:r>
              <a:rPr lang="fr-FR" dirty="0" smtClean="0"/>
              <a:t>Épisode de la syphilis p. 109 La femme du président souffre de la syphilis, aucun médicament traditionnel ne peut soulager - pénicilline</a:t>
            </a:r>
          </a:p>
          <a:p>
            <a:pPr marL="171450" indent="-171450">
              <a:buFontTx/>
              <a:buChar char="-"/>
            </a:pPr>
            <a:r>
              <a:rPr lang="fr-FR" dirty="0" smtClean="0"/>
              <a:t>Deux bout de patate p 74 un vieux paysan m’a donné un bout de patate…</a:t>
            </a:r>
          </a:p>
          <a:p>
            <a:pPr marL="171450" indent="-171450">
              <a:buFontTx/>
              <a:buChar char="-"/>
            </a:pPr>
            <a:r>
              <a:rPr lang="fr-FR" dirty="0" smtClean="0"/>
              <a:t>Je ne parle plus avec la vermine p 124 une coopérante… Voir dans l’autre la peur</a:t>
            </a:r>
            <a:endParaRPr lang="fr-FR" dirty="0"/>
          </a:p>
        </p:txBody>
      </p:sp>
      <p:sp>
        <p:nvSpPr>
          <p:cNvPr id="4" name="Espace réservé du numéro de diapositive 3"/>
          <p:cNvSpPr>
            <a:spLocks noGrp="1"/>
          </p:cNvSpPr>
          <p:nvPr>
            <p:ph type="sldNum" sz="quarter" idx="10"/>
          </p:nvPr>
        </p:nvSpPr>
        <p:spPr>
          <a:xfrm>
            <a:off x="3514626" y="9162690"/>
            <a:ext cx="2928959" cy="493560"/>
          </a:xfrm>
        </p:spPr>
        <p:txBody>
          <a:bodyPr/>
          <a:lstStyle/>
          <a:p>
            <a:pPr lvl="0"/>
            <a:fld id="{57558FE0-AB75-4C3E-AC63-830D1B7B426E}" type="slidenum">
              <a:rPr lang="fr-FR" sz="1400" smtClean="0"/>
              <a:t>7</a:t>
            </a:fld>
            <a:endParaRPr lang="fr-FR" sz="1400" dirty="0"/>
          </a:p>
        </p:txBody>
      </p:sp>
    </p:spTree>
    <p:extLst>
      <p:ext uri="{BB962C8B-B14F-4D97-AF65-F5344CB8AC3E}">
        <p14:creationId xmlns:p14="http://schemas.microsoft.com/office/powerpoint/2010/main" val="1848197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83038" y="1282700"/>
            <a:ext cx="727175" cy="546100"/>
          </a:xfrm>
        </p:spPr>
      </p:sp>
      <p:sp>
        <p:nvSpPr>
          <p:cNvPr id="3" name="Espace réservé des notes 2"/>
          <p:cNvSpPr>
            <a:spLocks noGrp="1"/>
          </p:cNvSpPr>
          <p:nvPr>
            <p:ph type="body" idx="1"/>
          </p:nvPr>
        </p:nvSpPr>
        <p:spPr>
          <a:xfrm>
            <a:off x="676080" y="2876550"/>
            <a:ext cx="5406840" cy="6251610"/>
          </a:xfrm>
        </p:spPr>
        <p:txBody>
          <a:bodyPr/>
          <a:lstStyle/>
          <a:p>
            <a:r>
              <a:rPr lang="fr-FR" b="1" dirty="0" smtClean="0">
                <a:solidFill>
                  <a:srgbClr val="C00000"/>
                </a:solidFill>
              </a:rPr>
              <a:t>Ces faits de vie vont m’apprendre la fraternité comme chemin d’humanisation. Cela passe par 3 étapes :</a:t>
            </a:r>
          </a:p>
          <a:p>
            <a:r>
              <a:rPr lang="fr-FR" b="1" dirty="0" smtClean="0">
                <a:solidFill>
                  <a:srgbClr val="C00000"/>
                </a:solidFill>
              </a:rPr>
              <a:t>L’écart –Les entrailles – Le commun</a:t>
            </a:r>
          </a:p>
          <a:p>
            <a:endParaRPr lang="fr-FR" b="1" dirty="0">
              <a:solidFill>
                <a:srgbClr val="C00000"/>
              </a:solidFill>
            </a:endParaRPr>
          </a:p>
          <a:p>
            <a:r>
              <a:rPr lang="fr-FR" b="1" dirty="0" smtClean="0">
                <a:solidFill>
                  <a:srgbClr val="C00000"/>
                </a:solidFill>
              </a:rPr>
              <a:t>L’écart : l’ignorance</a:t>
            </a:r>
            <a:r>
              <a:rPr lang="fr-FR" dirty="0" smtClean="0"/>
              <a:t>. Mon ignorance énorme de la vie paysanne…</a:t>
            </a:r>
          </a:p>
          <a:p>
            <a:r>
              <a:rPr lang="fr-FR" dirty="0" smtClean="0"/>
              <a:t>Je ne déchiffre pas tout de suite ce que veut me dire l’autre…</a:t>
            </a:r>
          </a:p>
          <a:p>
            <a:r>
              <a:rPr lang="fr-FR" b="1" dirty="0" smtClean="0">
                <a:solidFill>
                  <a:srgbClr val="C00000"/>
                </a:solidFill>
              </a:rPr>
              <a:t>Les entrailles</a:t>
            </a:r>
            <a:r>
              <a:rPr lang="fr-FR" dirty="0" smtClean="0"/>
              <a:t>… </a:t>
            </a:r>
          </a:p>
          <a:p>
            <a:r>
              <a:rPr lang="fr-FR" dirty="0" smtClean="0"/>
              <a:t>Quelque chose bouge au fond de moi. Je n’ai pas de mot pour le dire… Je n’ai pas besoin pour le nommer ou le justifier…</a:t>
            </a:r>
          </a:p>
          <a:p>
            <a:r>
              <a:rPr lang="fr-FR" dirty="0"/>
              <a:t>Nous disions que le processus avait été trop loin  et qu’i</a:t>
            </a:r>
            <a:r>
              <a:rPr lang="fr-FR" dirty="0">
                <a:solidFill>
                  <a:srgbClr val="C00000"/>
                </a:solidFill>
              </a:rPr>
              <a:t>l y a une limite à l’inacceptable. </a:t>
            </a:r>
            <a:r>
              <a:rPr lang="fr-FR" dirty="0"/>
              <a:t>»  Très important cette limite à l’inacceptable  . Ne soyons pas des blasés . « Simultanément dit Camus  nous affirmions de manière positive  </a:t>
            </a:r>
            <a:r>
              <a:rPr lang="fr-FR" dirty="0">
                <a:solidFill>
                  <a:srgbClr val="C00000"/>
                </a:solidFill>
              </a:rPr>
              <a:t>quelque chose qui en nous refusait l’offense  et ne pouvait indéfiniment se laisser humilier </a:t>
            </a:r>
            <a:r>
              <a:rPr lang="fr-FR" dirty="0"/>
              <a:t>« .  Retour à la Boussole. C’est peut être retour  à ce qui en moi, dans la société, dans nos églises  ne peut accepter d’être humiliés  ou de laisser nos  proches  indéfiniment humiliés . </a:t>
            </a:r>
            <a:endParaRPr lang="fr-FR" dirty="0" smtClean="0"/>
          </a:p>
          <a:p>
            <a:r>
              <a:rPr lang="fr-FR" b="1" dirty="0" smtClean="0">
                <a:solidFill>
                  <a:srgbClr val="C00000"/>
                </a:solidFill>
              </a:rPr>
              <a:t>Le commun</a:t>
            </a:r>
          </a:p>
          <a:p>
            <a:r>
              <a:rPr lang="fr-FR" dirty="0" smtClean="0">
                <a:solidFill>
                  <a:schemeClr val="tx1"/>
                </a:solidFill>
              </a:rPr>
              <a:t>N’est pas le semblable</a:t>
            </a:r>
          </a:p>
          <a:p>
            <a:r>
              <a:rPr lang="fr-FR" dirty="0" smtClean="0">
                <a:solidFill>
                  <a:schemeClr val="tx1"/>
                </a:solidFill>
              </a:rPr>
              <a:t>Né du ressenti, des entrailles,</a:t>
            </a:r>
          </a:p>
          <a:p>
            <a:r>
              <a:rPr lang="fr-FR" b="1" u="sng" dirty="0" smtClean="0">
                <a:solidFill>
                  <a:schemeClr val="tx1"/>
                </a:solidFill>
              </a:rPr>
              <a:t>Le commun est ce à quoi on a part ou à quoi on prend part, qui est en partage, et à quoi on participe</a:t>
            </a:r>
            <a:r>
              <a:rPr lang="fr-FR" dirty="0" smtClean="0">
                <a:solidFill>
                  <a:schemeClr val="tx1"/>
                </a:solidFill>
              </a:rPr>
              <a:t>.</a:t>
            </a:r>
          </a:p>
          <a:p>
            <a:r>
              <a:rPr lang="fr-FR" dirty="0" smtClean="0">
                <a:solidFill>
                  <a:schemeClr val="tx1"/>
                </a:solidFill>
              </a:rPr>
              <a:t>C’est une dynamique. Une dynamique qui vient de mes entrailles…</a:t>
            </a:r>
          </a:p>
          <a:p>
            <a:r>
              <a:rPr lang="fr-FR" dirty="0" smtClean="0">
                <a:solidFill>
                  <a:schemeClr val="tx1"/>
                </a:solidFill>
              </a:rPr>
              <a:t>La fraternité qui m’humanise profondément n’est pas un état donné d’avance;</a:t>
            </a:r>
          </a:p>
          <a:p>
            <a:endParaRPr lang="fr-FR" dirty="0">
              <a:solidFill>
                <a:schemeClr val="tx1"/>
              </a:solidFill>
            </a:endParaRPr>
          </a:p>
        </p:txBody>
      </p:sp>
      <p:sp>
        <p:nvSpPr>
          <p:cNvPr id="4" name="Espace réservé du numéro de diapositive 3"/>
          <p:cNvSpPr>
            <a:spLocks noGrp="1"/>
          </p:cNvSpPr>
          <p:nvPr>
            <p:ph type="sldNum" sz="quarter" idx="10"/>
          </p:nvPr>
        </p:nvSpPr>
        <p:spPr>
          <a:xfrm>
            <a:off x="3600359" y="9128160"/>
            <a:ext cx="2928959" cy="493560"/>
          </a:xfrm>
        </p:spPr>
        <p:txBody>
          <a:bodyPr/>
          <a:lstStyle/>
          <a:p>
            <a:pPr lvl="0"/>
            <a:fld id="{57558FE0-AB75-4C3E-AC63-830D1B7B426E}" type="slidenum">
              <a:rPr lang="fr-FR" sz="1400" smtClean="0"/>
              <a:t>8</a:t>
            </a:fld>
            <a:endParaRPr lang="fr-FR" sz="1400" dirty="0"/>
          </a:p>
        </p:txBody>
      </p:sp>
    </p:spTree>
    <p:extLst>
      <p:ext uri="{BB962C8B-B14F-4D97-AF65-F5344CB8AC3E}">
        <p14:creationId xmlns:p14="http://schemas.microsoft.com/office/powerpoint/2010/main" val="4217704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576617" y="9105540"/>
            <a:ext cx="2928959" cy="493560"/>
          </a:xfrm>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B8690C-C683-4B80-8EDF-0E5BB6FEE51F}" type="slidenum">
              <a:rPr kumimoji="0" lang="fr-FR" altLang="fr-FR" sz="1400" b="0" i="0" u="none" strike="noStrike" kern="1200" cap="none" spc="0" normalizeH="0" baseline="0" noProof="0">
                <a:ln>
                  <a:noFill/>
                </a:ln>
                <a:solidFill>
                  <a:prstClr val="black"/>
                </a:solidFill>
                <a:effectLst/>
                <a:uLnTx/>
                <a:uFillTx/>
                <a:latin typeface="Calibri" panose="020F0502020204030204"/>
                <a:ea typeface="Microsoft YaHei" pitchFamily="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altLang="fr-FR" sz="1400" b="0" i="0" u="none" strike="noStrike" kern="1200" cap="none" spc="0" normalizeH="0" baseline="0" noProof="0" dirty="0">
              <a:ln>
                <a:noFill/>
              </a:ln>
              <a:solidFill>
                <a:prstClr val="black"/>
              </a:solidFill>
              <a:effectLst/>
              <a:uLnTx/>
              <a:uFillTx/>
              <a:latin typeface="Calibri" panose="020F0502020204030204"/>
              <a:ea typeface="Microsoft YaHei" pitchFamily="2"/>
              <a:cs typeface="+mn-cs"/>
            </a:endParaRPr>
          </a:p>
        </p:txBody>
      </p:sp>
      <p:sp>
        <p:nvSpPr>
          <p:cNvPr id="648195" name="Rectangle 3"/>
          <p:cNvSpPr>
            <a:spLocks noGrp="1" noChangeArrowheads="1"/>
          </p:cNvSpPr>
          <p:nvPr>
            <p:ph type="body" idx="1"/>
          </p:nvPr>
        </p:nvSpPr>
        <p:spPr>
          <a:xfrm>
            <a:off x="752476" y="3672841"/>
            <a:ext cx="5753100" cy="3642360"/>
          </a:xfrm>
        </p:spPr>
        <p:txBody>
          <a:bodyPr/>
          <a:lstStyle/>
          <a:p>
            <a:endParaRPr lang="fr-FR" sz="1400" dirty="0"/>
          </a:p>
          <a:p>
            <a:endParaRPr lang="fr-FR" altLang="fr-FR" sz="1400" dirty="0" smtClean="0"/>
          </a:p>
          <a:p>
            <a:endParaRPr lang="fr-FR" altLang="fr-FR" sz="1400" dirty="0"/>
          </a:p>
        </p:txBody>
      </p:sp>
      <p:sp>
        <p:nvSpPr>
          <p:cNvPr id="2" name="Espace réservé de l'image des diapositives 1"/>
          <p:cNvSpPr>
            <a:spLocks noGrp="1" noRot="1" noChangeAspect="1"/>
          </p:cNvSpPr>
          <p:nvPr>
            <p:ph type="sldImg"/>
          </p:nvPr>
        </p:nvSpPr>
        <p:spPr>
          <a:xfrm>
            <a:off x="4806950" y="893763"/>
            <a:ext cx="649288" cy="487362"/>
          </a:xfrm>
        </p:spPr>
      </p:sp>
      <p:sp>
        <p:nvSpPr>
          <p:cNvPr id="6" name="Rectangle 5">
            <a:extLst>
              <a:ext uri="{FF2B5EF4-FFF2-40B4-BE49-F238E27FC236}">
                <a16:creationId xmlns:a16="http://schemas.microsoft.com/office/drawing/2014/main" id="{673701A7-0216-4BAA-8461-B23C66A65C06}"/>
              </a:ext>
            </a:extLst>
          </p:cNvPr>
          <p:cNvSpPr/>
          <p:nvPr/>
        </p:nvSpPr>
        <p:spPr>
          <a:xfrm>
            <a:off x="752476" y="2181225"/>
            <a:ext cx="5210174" cy="4616648"/>
          </a:xfrm>
          <a:prstGeom prst="rect">
            <a:avLst/>
          </a:prstGeom>
        </p:spPr>
        <p:txBody>
          <a:bodyPr wrap="square">
            <a:spAutoFit/>
          </a:bodyPr>
          <a:lstStyle/>
          <a:p>
            <a:pPr lvl="0" fontAlgn="base">
              <a:spcBef>
                <a:spcPct val="0"/>
              </a:spcBef>
              <a:spcAft>
                <a:spcPct val="0"/>
              </a:spcAft>
              <a:defRPr/>
            </a:pPr>
            <a:r>
              <a:rPr lang="fr-FR" sz="1400" dirty="0" smtClean="0">
                <a:solidFill>
                  <a:srgbClr val="000000"/>
                </a:solidFill>
                <a:latin typeface="Arial" panose="020B0604020202020204" pitchFamily="34" charset="0"/>
              </a:rPr>
              <a:t>Quand </a:t>
            </a:r>
            <a:r>
              <a:rPr lang="fr-FR" sz="1400" dirty="0">
                <a:solidFill>
                  <a:srgbClr val="000000"/>
                </a:solidFill>
                <a:latin typeface="Arial" panose="020B0604020202020204" pitchFamily="34" charset="0"/>
              </a:rPr>
              <a:t>je me sers de l'expression courante « j’ai refait ma vie », ce n'est pas dans le sens d'un exilé qui, ayant choisi de vivre en pays étranger, cherche un travail pour continuer à vivre, tout en restant dans la nostalgie de son passé, dans le souci de préserver son moi. J'ai refait ma vie signifie « renaître à une vie autre, en tant qu'individu transformé ». </a:t>
            </a:r>
            <a:endParaRPr lang="fr-FR" sz="1400" dirty="0" smtClean="0">
              <a:solidFill>
                <a:srgbClr val="000000"/>
              </a:solidFill>
              <a:latin typeface="Arial" panose="020B0604020202020204" pitchFamily="34" charset="0"/>
            </a:endParaRPr>
          </a:p>
          <a:p>
            <a:pPr lvl="0" fontAlgn="base">
              <a:spcBef>
                <a:spcPct val="0"/>
              </a:spcBef>
              <a:spcAft>
                <a:spcPct val="0"/>
              </a:spcAft>
              <a:defRPr/>
            </a:pPr>
            <a:endParaRPr lang="fr-FR" sz="1400" dirty="0" smtClean="0">
              <a:solidFill>
                <a:srgbClr val="000000"/>
              </a:solidFill>
              <a:latin typeface="Arial" panose="020B0604020202020204" pitchFamily="34" charset="0"/>
            </a:endParaRPr>
          </a:p>
          <a:p>
            <a:pPr lvl="0" fontAlgn="base">
              <a:spcBef>
                <a:spcPct val="0"/>
              </a:spcBef>
              <a:spcAft>
                <a:spcPct val="0"/>
              </a:spcAft>
              <a:defRPr/>
            </a:pPr>
            <a:r>
              <a:rPr lang="fr-FR" sz="1400" dirty="0" smtClean="0">
                <a:solidFill>
                  <a:srgbClr val="000000"/>
                </a:solidFill>
                <a:latin typeface="Arial" panose="020B0604020202020204" pitchFamily="34" charset="0"/>
              </a:rPr>
              <a:t>Renaître </a:t>
            </a:r>
            <a:r>
              <a:rPr lang="fr-FR" sz="1400" dirty="0">
                <a:solidFill>
                  <a:srgbClr val="000000"/>
                </a:solidFill>
                <a:latin typeface="Arial" panose="020B0604020202020204" pitchFamily="34" charset="0"/>
              </a:rPr>
              <a:t>à une vie autre, ce n'est pas tirer un trait sur sa culture d'origine. Renaître à une vie autre, c'est laisser la culture d'origine entrer en dialogue avec la culture d'accueil… Laisser ma culture asiatique cambodgienne entrer en dialogue avec la culture occidentale française. Laisser la bouddhiste que j’étais accompagner la catholique que je suis aujourd’hui</a:t>
            </a:r>
            <a:r>
              <a:rPr lang="fr-FR" sz="1400" dirty="0" smtClean="0">
                <a:solidFill>
                  <a:srgbClr val="000000"/>
                </a:solidFill>
                <a:latin typeface="Arial" panose="020B0604020202020204" pitchFamily="34" charset="0"/>
              </a:rPr>
              <a:t>.</a:t>
            </a:r>
          </a:p>
          <a:p>
            <a:pPr lvl="0" fontAlgn="base">
              <a:spcBef>
                <a:spcPct val="0"/>
              </a:spcBef>
              <a:spcAft>
                <a:spcPct val="0"/>
              </a:spcAft>
              <a:defRPr/>
            </a:pPr>
            <a:r>
              <a:rPr lang="fr-FR" sz="1400" dirty="0" smtClean="0">
                <a:solidFill>
                  <a:srgbClr val="000000"/>
                </a:solidFill>
                <a:latin typeface="Arial" panose="020B0604020202020204" pitchFamily="34" charset="0"/>
              </a:rPr>
              <a:t>Le dialogue est une ressource qui me permet de construire une fraternité avec des personnes qui ne sont ni frère, ni sœur avec moi par nature.</a:t>
            </a:r>
          </a:p>
          <a:p>
            <a:pPr lvl="0" fontAlgn="base">
              <a:spcBef>
                <a:spcPct val="0"/>
              </a:spcBef>
              <a:spcAft>
                <a:spcPct val="0"/>
              </a:spcAft>
              <a:defRPr/>
            </a:pPr>
            <a:r>
              <a:rPr lang="fr-FR" sz="1400" dirty="0" smtClean="0">
                <a:solidFill>
                  <a:srgbClr val="000000"/>
                </a:solidFill>
                <a:latin typeface="Arial" panose="020B0604020202020204" pitchFamily="34" charset="0"/>
              </a:rPr>
              <a:t>Le dialogue me permet de penser que je suis l’autre de quelqu’un</a:t>
            </a:r>
          </a:p>
          <a:p>
            <a:pPr lvl="0" algn="just" defTabSz="1007943">
              <a:defRPr/>
            </a:pPr>
            <a:r>
              <a:rPr lang="fr-FR" sz="1400" dirty="0" smtClean="0">
                <a:solidFill>
                  <a:srgbClr val="000000"/>
                </a:solidFill>
                <a:latin typeface="Arial" panose="020B0604020202020204" pitchFamily="34" charset="0"/>
              </a:rPr>
              <a:t>Conditions nécessaires pour une identité en dialogue est </a:t>
            </a:r>
            <a:r>
              <a:rPr lang="fr-FR" sz="1400" b="1" dirty="0" smtClean="0"/>
              <a:t>  </a:t>
            </a:r>
          </a:p>
          <a:p>
            <a:pPr marL="342900" lvl="0" indent="-342900" algn="just" defTabSz="1007943">
              <a:buFont typeface="Wingdings" panose="05000000000000000000" pitchFamily="2" charset="2"/>
              <a:buChar char="ü"/>
              <a:defRPr/>
            </a:pPr>
            <a:r>
              <a:rPr lang="fr-FR" sz="1400" b="1" dirty="0" smtClean="0"/>
              <a:t>Entendre le double rejet…  </a:t>
            </a:r>
          </a:p>
          <a:p>
            <a:pPr marL="342900" lvl="0" indent="-342900" algn="just" defTabSz="1007943">
              <a:buFont typeface="Wingdings" panose="05000000000000000000" pitchFamily="2" charset="2"/>
              <a:buChar char="ü"/>
              <a:defRPr/>
            </a:pPr>
            <a:r>
              <a:rPr lang="fr-FR" sz="1400" b="1" dirty="0" smtClean="0"/>
              <a:t>S’écarter </a:t>
            </a:r>
            <a:r>
              <a:rPr lang="fr-FR" sz="1400" b="1" dirty="0"/>
              <a:t>de l’absorption identitaire</a:t>
            </a:r>
            <a:endParaRPr kumimoji="0" lang="fr-FR" sz="1400" b="0" i="0" u="none" strike="noStrike" kern="1200" cap="none" spc="0" normalizeH="0" baseline="0" noProof="0" dirty="0" smtClean="0">
              <a:ln>
                <a:noFill/>
              </a:ln>
              <a:effectLst/>
              <a:uLnTx/>
              <a:uFillTx/>
              <a:latin typeface="Arial" panose="020B0604020202020204" pitchFamily="34" charset="0"/>
            </a:endParaRPr>
          </a:p>
        </p:txBody>
      </p:sp>
    </p:spTree>
    <p:extLst>
      <p:ext uri="{BB962C8B-B14F-4D97-AF65-F5344CB8AC3E}">
        <p14:creationId xmlns:p14="http://schemas.microsoft.com/office/powerpoint/2010/main" val="793653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999038" y="846138"/>
            <a:ext cx="588962" cy="441325"/>
          </a:xfrm>
        </p:spPr>
      </p:sp>
      <p:sp>
        <p:nvSpPr>
          <p:cNvPr id="3" name="Espace réservé des notes 2"/>
          <p:cNvSpPr>
            <a:spLocks noGrp="1"/>
          </p:cNvSpPr>
          <p:nvPr>
            <p:ph type="body" idx="1"/>
          </p:nvPr>
        </p:nvSpPr>
        <p:spPr>
          <a:xfrm>
            <a:off x="714180" y="2286000"/>
            <a:ext cx="5406840" cy="6391275"/>
          </a:xfrm>
        </p:spPr>
        <p:txBody>
          <a:bodyPr/>
          <a:lstStyle/>
          <a:p>
            <a:r>
              <a:rPr lang="fr-FR" dirty="0" smtClean="0"/>
              <a:t>je </a:t>
            </a:r>
            <a:r>
              <a:rPr lang="fr-FR" dirty="0"/>
              <a:t>fais partie de ces personnes marquées par deux cultures, deux traditions spirituelles. Certaines personnes qualifient cette situation de double appartenance et n’hésitent pas à en vanter les mérites et les richesses.</a:t>
            </a:r>
          </a:p>
          <a:p>
            <a:r>
              <a:rPr lang="fr-FR" dirty="0"/>
              <a:t>Mais le revers de la double appartenance est souvent le double </a:t>
            </a:r>
            <a:r>
              <a:rPr lang="fr-FR" dirty="0" smtClean="0"/>
              <a:t>rejet. </a:t>
            </a:r>
            <a:r>
              <a:rPr lang="fr-FR" u="sng" dirty="0"/>
              <a:t>Ce double rejet concerne surtout l’appartenance sociale et culturelle</a:t>
            </a:r>
            <a:r>
              <a:rPr lang="fr-FR" dirty="0"/>
              <a:t>.</a:t>
            </a:r>
            <a:endParaRPr lang="fr-FR" dirty="0" smtClean="0"/>
          </a:p>
          <a:p>
            <a:r>
              <a:rPr lang="fr-FR" dirty="0" smtClean="0"/>
              <a:t>En </a:t>
            </a:r>
            <a:r>
              <a:rPr lang="fr-FR" dirty="0"/>
              <a:t>France, je suis la Cambodgienne, l’Asiatique ; au Cambodge, les Khmers me classent parmi les « gens d’ailleurs », ils m’appellent avec ironie « la Française ». Oui, pour les Français, mon physique ne correspond pas à la « francité » ; pour les Cambodgiens, je n’ai plus la façon d’être khmère. Pour beaucoup de personnes, le premier critère de la francité est la peau blanche et le type européen. Quand ces personnes me posent des questions sur mon pays, elles attendent une réponse sur le Cambodge, et non sur la France. Loin d’être frustrée par ce rejet, je me sens plutôt fière de ne pas être « française tout court », mais « française venue d’ailleurs ». Et je prends un certain plaisir à expliquer aux Français de souche qu’au Cambodge on m’appelle « la Française ». Le rejet des Cambodgiens, qui ne me considèrent plus comme une « Khmère tout court », est très clairvoyant, c’est un hommage à la culture française. Cette dernière a opéré une transformation silencieuse sur ma façon d’être. Je suis, en effet, une Khmère mutée.</a:t>
            </a:r>
          </a:p>
          <a:p>
            <a:r>
              <a:rPr lang="fr-FR" dirty="0"/>
              <a:t>Le double rejet me fait vivre une expérience singulière, certes, mais d’une fécondité incontestable. Je prends conscience que l’altérité ne m’est pas extérieure, mais qu’elle est constituante de mon moi intime</a:t>
            </a:r>
            <a:r>
              <a:rPr lang="fr-FR" dirty="0" smtClean="0"/>
              <a:t>.</a:t>
            </a:r>
          </a:p>
          <a:p>
            <a:r>
              <a:rPr lang="fr-FR" dirty="0"/>
              <a:t>Quant à l’appartenance religieuse, c’est plutôt une double absorption que je vis. La communauté catholique a tendance à m’absorber totalement. Confesser la foi en Christ doit m’amener à adhérer sans restriction aux pratiques, aux rites, à la tradition de l’Église catholique. C’est une identité inclusive qui ne peut souffrir de l’exception. Alors que les bonzes bouddhistes au Cambodge ne voient en moi que l’être bouddhiste hérité de mes ancêtres. Pour ces bonzes, mon identité catholique n’est qu’un vernis sociologique à la française : je suis née bouddhiste, je reste bouddhiste ! Il leur est inconcevable que je puisse quitter la voie du Bouddha avec la formation dont j’ai bénéficié de la part de mon père et de mon parrain, le vénérable supérieur des bonzes de la pagode familiale.</a:t>
            </a:r>
          </a:p>
          <a:p>
            <a:endParaRPr lang="fr-FR" dirty="0"/>
          </a:p>
        </p:txBody>
      </p:sp>
      <p:sp>
        <p:nvSpPr>
          <p:cNvPr id="4" name="Espace réservé du numéro de diapositive 3"/>
          <p:cNvSpPr>
            <a:spLocks noGrp="1"/>
          </p:cNvSpPr>
          <p:nvPr>
            <p:ph type="sldNum" sz="quarter" idx="10"/>
          </p:nvPr>
        </p:nvSpPr>
        <p:spPr>
          <a:xfrm>
            <a:off x="3534558" y="9105540"/>
            <a:ext cx="2928959" cy="49356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fld id="{57558FE0-AB75-4C3E-AC63-830D1B7B426E}" type="slidenum">
              <a:rPr kumimoji="0" lang="fr-FR" sz="1400" b="0" i="0" u="none" strike="noStrike" kern="1200" cap="none" spc="0" normalizeH="0" baseline="0" noProof="0" smtClean="0">
                <a:ln>
                  <a:noFill/>
                </a:ln>
                <a:solidFill>
                  <a:srgbClr val="000000"/>
                </a:solidFill>
                <a:effectLst/>
                <a:uLnTx/>
                <a:uFillTx/>
                <a:latin typeface="Arial" pitchFamily="18"/>
                <a:ea typeface="Microsoft YaHei" pitchFamily="2"/>
              </a:rPr>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t>10</a:t>
            </a:fld>
            <a:endParaRPr kumimoji="0" lang="fr-FR" sz="1400" b="0" i="0" u="none" strike="noStrike" kern="1200" cap="none" spc="0" normalizeH="0" baseline="0" noProof="0" dirty="0">
              <a:ln>
                <a:noFill/>
              </a:ln>
              <a:solidFill>
                <a:srgbClr val="000000"/>
              </a:solidFill>
              <a:effectLst/>
              <a:uLnTx/>
              <a:uFillTx/>
              <a:latin typeface="Arial" pitchFamily="18"/>
              <a:ea typeface="Microsoft YaHei" pitchFamily="2"/>
            </a:endParaRPr>
          </a:p>
        </p:txBody>
      </p:sp>
    </p:spTree>
    <p:extLst>
      <p:ext uri="{BB962C8B-B14F-4D97-AF65-F5344CB8AC3E}">
        <p14:creationId xmlns:p14="http://schemas.microsoft.com/office/powerpoint/2010/main" val="960778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581309" y="9134115"/>
            <a:ext cx="2928959" cy="493560"/>
          </a:xfrm>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85DBB0-3E0F-4570-8072-C0ABDF38EB38}" type="slidenum">
              <a:rPr kumimoji="0" lang="fr-FR" altLang="fr-FR" sz="1800" b="0" i="0" u="none" strike="noStrike" kern="0" cap="none" spc="0" normalizeH="0" baseline="0" noProof="0" smtClean="0">
                <a:ln>
                  <a:noFill/>
                </a:ln>
                <a:solidFill>
                  <a:sysClr val="windowText" lastClr="000000"/>
                </a:solidFill>
                <a:effectLst/>
                <a:uLnTx/>
                <a:uFillTx/>
                <a:latin typeface="Arial" pitchFamily="18"/>
                <a:ea typeface="Microsoft YaHei" pitchFamily="2"/>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altLang="fr-FR" sz="1800" b="0" i="0" u="none" strike="noStrike" kern="0" cap="none" spc="0" normalizeH="0" baseline="0" noProof="0" dirty="0">
              <a:ln>
                <a:noFill/>
              </a:ln>
              <a:solidFill>
                <a:sysClr val="windowText" lastClr="000000"/>
              </a:solidFill>
              <a:effectLst/>
              <a:uLnTx/>
              <a:uFillTx/>
              <a:latin typeface="Arial" pitchFamily="18"/>
              <a:ea typeface="Microsoft YaHei" pitchFamily="2"/>
            </a:endParaRPr>
          </a:p>
        </p:txBody>
      </p:sp>
      <p:sp>
        <p:nvSpPr>
          <p:cNvPr id="656386" name="Rectangle 2"/>
          <p:cNvSpPr>
            <a:spLocks noGrp="1" noRot="1" noChangeAspect="1" noChangeArrowheads="1" noTextEdit="1"/>
          </p:cNvSpPr>
          <p:nvPr>
            <p:ph type="sldImg"/>
          </p:nvPr>
        </p:nvSpPr>
        <p:spPr>
          <a:xfrm>
            <a:off x="4863226" y="941388"/>
            <a:ext cx="637462" cy="477837"/>
          </a:xfrm>
          <a:ln/>
        </p:spPr>
      </p:sp>
      <p:sp>
        <p:nvSpPr>
          <p:cNvPr id="656387" name="Rectangle 3"/>
          <p:cNvSpPr>
            <a:spLocks noGrp="1" noChangeArrowheads="1"/>
          </p:cNvSpPr>
          <p:nvPr>
            <p:ph type="body" idx="1"/>
          </p:nvPr>
        </p:nvSpPr>
        <p:spPr>
          <a:xfrm>
            <a:off x="566738" y="2476499"/>
            <a:ext cx="5824537" cy="6181725"/>
          </a:xfrm>
        </p:spPr>
        <p:txBody>
          <a:bodyPr/>
          <a:lstStyle/>
          <a:p>
            <a:r>
              <a:rPr lang="fr-FR" altLang="fr-FR" sz="1400" dirty="0" smtClean="0">
                <a:solidFill>
                  <a:srgbClr val="C00000"/>
                </a:solidFill>
              </a:rPr>
              <a:t>Entendre le double rejet, m’écarter de la double absorption me permettent de me projeter.</a:t>
            </a:r>
            <a:endParaRPr lang="fr-FR" altLang="fr-FR" sz="1400" dirty="0">
              <a:solidFill>
                <a:srgbClr val="C00000"/>
              </a:solidFill>
            </a:endParaRPr>
          </a:p>
          <a:p>
            <a:r>
              <a:rPr lang="fr-FR" altLang="fr-FR" sz="1400" dirty="0"/>
              <a:t>Non pas comme un individu replié sur l’étroitesse de son moi, mais comme un « Je » qui s’énonce et, par là, introduit son initiative dans le monde, y porte un </a:t>
            </a:r>
            <a:r>
              <a:rPr lang="fr-FR" altLang="fr-FR" sz="1400" b="1" dirty="0"/>
              <a:t>projet qui fait effraction dans la clôturation </a:t>
            </a:r>
            <a:r>
              <a:rPr lang="fr-FR" altLang="fr-FR" sz="1400" dirty="0"/>
              <a:t>de ce monde. </a:t>
            </a:r>
            <a:r>
              <a:rPr lang="fr-FR" altLang="fr-FR" sz="1400" u="sng" dirty="0"/>
              <a:t>François Jullien – « Il n’y a pas d’identité culturelle » Éditions L’</a:t>
            </a:r>
            <a:r>
              <a:rPr lang="fr-FR" altLang="fr-FR" sz="1400" u="sng" dirty="0" err="1"/>
              <a:t>Herme</a:t>
            </a:r>
            <a:r>
              <a:rPr lang="fr-FR" altLang="fr-FR" sz="1400" u="sng" dirty="0"/>
              <a:t>- Page 57</a:t>
            </a:r>
          </a:p>
          <a:p>
            <a:r>
              <a:rPr lang="fr-FR" altLang="fr-FR" sz="1400" dirty="0" smtClean="0"/>
              <a:t>Ce « Je » ce sujet qui fait effraction est le joyau de la culture occidentale que l’Occident ne sait pas très bien mettre en avant.</a:t>
            </a:r>
          </a:p>
          <a:p>
            <a:r>
              <a:rPr lang="fr-FR" altLang="fr-FR" sz="1400" dirty="0" smtClean="0"/>
              <a:t>C’est une identité ouverte, une identité en devenir…</a:t>
            </a:r>
          </a:p>
          <a:p>
            <a:r>
              <a:rPr lang="fr-FR" altLang="fr-FR" sz="1400" dirty="0" smtClean="0"/>
              <a:t>Sur le plan de la citoyenneté, je ne suis pas une française tout court, mais une française venue d’ailleurs.</a:t>
            </a:r>
          </a:p>
          <a:p>
            <a:r>
              <a:rPr lang="fr-FR" altLang="fr-FR" sz="1400" dirty="0" smtClean="0"/>
              <a:t>Faute de pouvoir être une </a:t>
            </a:r>
            <a:r>
              <a:rPr lang="fr-FR" altLang="fr-FR" sz="1400" b="1" dirty="0" smtClean="0"/>
              <a:t>française originelle</a:t>
            </a:r>
            <a:r>
              <a:rPr lang="fr-FR" altLang="fr-FR" sz="1400" dirty="0" smtClean="0"/>
              <a:t>, je m’applique à être une </a:t>
            </a:r>
            <a:r>
              <a:rPr lang="fr-FR" altLang="fr-FR" sz="1400" b="1" dirty="0" smtClean="0"/>
              <a:t>française originale</a:t>
            </a:r>
            <a:r>
              <a:rPr lang="fr-FR" altLang="fr-FR" sz="1400" dirty="0" smtClean="0"/>
              <a:t>.</a:t>
            </a:r>
          </a:p>
          <a:p>
            <a:r>
              <a:rPr lang="fr-FR" altLang="fr-FR" sz="1400" dirty="0" smtClean="0"/>
              <a:t>Sur le plan de l’appartenance religieuse, je ne suis qu’</a:t>
            </a:r>
            <a:r>
              <a:rPr lang="fr-FR" altLang="fr-FR" sz="1400" b="1" dirty="0" smtClean="0"/>
              <a:t>une </a:t>
            </a:r>
            <a:r>
              <a:rPr lang="fr-FR" altLang="fr-FR" sz="1400" b="1" dirty="0"/>
              <a:t>bouddhiste qui a rencontré le Christ.</a:t>
            </a:r>
            <a:r>
              <a:rPr lang="fr-FR" altLang="fr-FR" sz="1400" dirty="0"/>
              <a:t> Et cette rencontre a chamboulé toute ma vie. </a:t>
            </a:r>
            <a:endParaRPr lang="fr-FR" altLang="fr-FR" sz="1400" dirty="0" smtClean="0"/>
          </a:p>
          <a:p>
            <a:r>
              <a:rPr lang="fr-FR" altLang="fr-FR" sz="1400" b="1" dirty="0" smtClean="0">
                <a:solidFill>
                  <a:srgbClr val="C00000"/>
                </a:solidFill>
              </a:rPr>
              <a:t>C’est le –Je- qui fait effraction dans la clôturation  </a:t>
            </a:r>
            <a:r>
              <a:rPr lang="fr-FR" altLang="fr-FR" sz="1400" b="1" dirty="0">
                <a:solidFill>
                  <a:srgbClr val="C00000"/>
                </a:solidFill>
              </a:rPr>
              <a:t>qui </a:t>
            </a:r>
            <a:r>
              <a:rPr lang="fr-FR" altLang="fr-FR" sz="1400" b="1" dirty="0" smtClean="0">
                <a:solidFill>
                  <a:srgbClr val="C00000"/>
                </a:solidFill>
              </a:rPr>
              <a:t>m’amène à ouvrir avec vous une </a:t>
            </a:r>
            <a:r>
              <a:rPr lang="fr-FR" altLang="fr-FR" sz="1400" b="1" dirty="0">
                <a:solidFill>
                  <a:srgbClr val="C00000"/>
                </a:solidFill>
              </a:rPr>
              <a:t>interrogation sur le </a:t>
            </a:r>
            <a:r>
              <a:rPr lang="fr-FR" altLang="fr-FR" sz="1400" b="1" dirty="0" smtClean="0">
                <a:solidFill>
                  <a:srgbClr val="C00000"/>
                </a:solidFill>
              </a:rPr>
              <a:t>paradoxe du verbe intégrer.</a:t>
            </a:r>
          </a:p>
          <a:p>
            <a:endParaRPr lang="fr-FR" altLang="fr-FR" dirty="0"/>
          </a:p>
          <a:p>
            <a:endParaRPr lang="fr-FR" altLang="fr-FR" dirty="0"/>
          </a:p>
        </p:txBody>
      </p:sp>
    </p:spTree>
    <p:extLst>
      <p:ext uri="{BB962C8B-B14F-4D97-AF65-F5344CB8AC3E}">
        <p14:creationId xmlns:p14="http://schemas.microsoft.com/office/powerpoint/2010/main" val="1100834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831465" y="1038225"/>
            <a:ext cx="597785" cy="447675"/>
          </a:xfrm>
        </p:spPr>
      </p:sp>
      <p:sp>
        <p:nvSpPr>
          <p:cNvPr id="3" name="Espace réservé des notes 2"/>
          <p:cNvSpPr>
            <a:spLocks noGrp="1"/>
          </p:cNvSpPr>
          <p:nvPr>
            <p:ph type="body" idx="1"/>
          </p:nvPr>
        </p:nvSpPr>
        <p:spPr>
          <a:xfrm>
            <a:off x="542925" y="2905125"/>
            <a:ext cx="5791200" cy="5114926"/>
          </a:xfrm>
        </p:spPr>
        <p:txBody>
          <a:bodyPr/>
          <a:lstStyle/>
          <a:p>
            <a:r>
              <a:rPr lang="fr-FR" dirty="0"/>
              <a:t>Le Pape François, dans son discours du 21 février 2017 au Forum international « Migration et Paix », a insisté sur le sens du mot intégration :</a:t>
            </a:r>
          </a:p>
          <a:p>
            <a:r>
              <a:rPr lang="fr-FR" sz="1400" dirty="0">
                <a:solidFill>
                  <a:srgbClr val="C00000"/>
                </a:solidFill>
              </a:rPr>
              <a:t>L’intégration, qui n’est ni assimilation ni incorporation, est un processus bidirectionnel, qui se fonde essentiellement sur la reconnaissance mutuelle de la richesse culturelle de l’autre : ce n’est pas l’aplatissement d’une culture sur l’autre ni un isolement réciproque, avec le risque de « ghettoïsations » néfastes autant que dangereuses.</a:t>
            </a:r>
          </a:p>
          <a:p>
            <a:r>
              <a:rPr lang="fr-FR" dirty="0"/>
              <a:t>J’adhère totalement à cette mise au point du Pape François sur l’intégration comme </a:t>
            </a:r>
            <a:r>
              <a:rPr lang="fr-FR" u="sng" dirty="0"/>
              <a:t>processus bidirectionnel</a:t>
            </a:r>
            <a:r>
              <a:rPr lang="fr-FR" dirty="0"/>
              <a:t>.</a:t>
            </a:r>
          </a:p>
          <a:p>
            <a:r>
              <a:rPr lang="fr-FR" dirty="0"/>
              <a:t>Mais au fond de mon être et de mon expérience de femme immigrée, je perçois l’intégration comme une condescendance unidirectionnelle qui ne respecte pas ma culture d’origine. Une question toute simple m’habite :</a:t>
            </a:r>
          </a:p>
          <a:p>
            <a:r>
              <a:rPr lang="fr-FR" dirty="0"/>
              <a:t>Pour m’intégrer à la société française, faut-il me désintégrer de ma culture d’origine ?</a:t>
            </a:r>
          </a:p>
          <a:p>
            <a:r>
              <a:rPr lang="fr-FR" dirty="0"/>
              <a:t>Pour répondre à cette question toute simple, la Française que je suis aujourd’hui préfère parler d’adoption : j’ai adopté la France et la France m’a adoptée. </a:t>
            </a:r>
          </a:p>
          <a:p>
            <a:r>
              <a:rPr lang="fr-FR" dirty="0"/>
              <a:t>Le mot adoption implique </a:t>
            </a:r>
            <a:r>
              <a:rPr lang="fr-FR" dirty="0" smtClean="0"/>
              <a:t>cet écart, cet </a:t>
            </a:r>
            <a:r>
              <a:rPr lang="fr-FR" dirty="0"/>
              <a:t>espace de liberté indispensable à l’immigré : il se sent ainsi respecté dans la totalité de son être. C’est une reconnaissance qui lui permet de grandir harmonieusement dans cette culture autre que celle de sa naissance. </a:t>
            </a:r>
            <a:endParaRPr lang="fr-FR" dirty="0" smtClean="0"/>
          </a:p>
          <a:p>
            <a:r>
              <a:rPr lang="fr-FR" b="1" dirty="0" smtClean="0">
                <a:solidFill>
                  <a:srgbClr val="C00000"/>
                </a:solidFill>
              </a:rPr>
              <a:t>L’adoption me sensibilise ainsi à la fraternité comme une dynamique, un projet </a:t>
            </a:r>
            <a:r>
              <a:rPr lang="fr-FR" b="1" dirty="0">
                <a:solidFill>
                  <a:srgbClr val="C00000"/>
                </a:solidFill>
              </a:rPr>
              <a:t>de civilisation </a:t>
            </a:r>
            <a:endParaRPr lang="fr-FR" b="1" dirty="0" smtClean="0">
              <a:solidFill>
                <a:srgbClr val="C00000"/>
              </a:solidFill>
            </a:endParaRPr>
          </a:p>
          <a:p>
            <a:r>
              <a:rPr lang="fr-FR" b="1" dirty="0" smtClean="0">
                <a:solidFill>
                  <a:srgbClr val="C00000"/>
                </a:solidFill>
              </a:rPr>
              <a:t>La </a:t>
            </a:r>
            <a:r>
              <a:rPr lang="fr-FR" b="1" dirty="0">
                <a:solidFill>
                  <a:srgbClr val="C00000"/>
                </a:solidFill>
              </a:rPr>
              <a:t>Fraternité pose proximité et différence, elle </a:t>
            </a:r>
            <a:r>
              <a:rPr lang="fr-FR" b="1" dirty="0" smtClean="0">
                <a:solidFill>
                  <a:srgbClr val="C00000"/>
                </a:solidFill>
              </a:rPr>
              <a:t>respecte la </a:t>
            </a:r>
            <a:r>
              <a:rPr lang="fr-FR" b="1" dirty="0">
                <a:solidFill>
                  <a:srgbClr val="C00000"/>
                </a:solidFill>
              </a:rPr>
              <a:t>distance avec l’autre</a:t>
            </a:r>
            <a:r>
              <a:rPr lang="fr-FR" dirty="0"/>
              <a:t>. </a:t>
            </a:r>
            <a:endParaRPr lang="fr-FR" dirty="0" smtClean="0"/>
          </a:p>
          <a:p>
            <a:r>
              <a:rPr lang="fr-FR" dirty="0" smtClean="0"/>
              <a:t>		INSERER ?</a:t>
            </a:r>
            <a:endParaRPr lang="fr-FR" dirty="0"/>
          </a:p>
          <a:p>
            <a:r>
              <a:rPr lang="fr-FR" dirty="0" smtClean="0"/>
              <a:t>.</a:t>
            </a:r>
            <a:endParaRPr lang="fr-FR" dirty="0"/>
          </a:p>
          <a:p>
            <a:endParaRPr lang="fr-FR" dirty="0"/>
          </a:p>
        </p:txBody>
      </p:sp>
      <p:sp>
        <p:nvSpPr>
          <p:cNvPr id="4" name="Espace réservé du numéro de diapositive 3"/>
          <p:cNvSpPr>
            <a:spLocks noGrp="1"/>
          </p:cNvSpPr>
          <p:nvPr>
            <p:ph type="sldNum" sz="quarter" idx="10"/>
          </p:nvPr>
        </p:nvSpPr>
        <p:spPr>
          <a:xfrm>
            <a:off x="3438525" y="9124590"/>
            <a:ext cx="2928959" cy="49356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fld id="{57558FE0-AB75-4C3E-AC63-830D1B7B426E}" type="slidenum">
              <a:rPr kumimoji="0" lang="fr-FR" sz="1400" b="0" i="0" u="none" strike="noStrike" kern="1200" cap="none" spc="0" normalizeH="0" baseline="0" noProof="0" smtClean="0">
                <a:ln>
                  <a:noFill/>
                </a:ln>
                <a:solidFill>
                  <a:srgbClr val="000000"/>
                </a:solidFill>
                <a:effectLst/>
                <a:uLnTx/>
                <a:uFillTx/>
                <a:latin typeface="Arial" pitchFamily="18"/>
                <a:ea typeface="Microsoft YaHei" pitchFamily="2"/>
              </a:rPr>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t>12</a:t>
            </a:fld>
            <a:endParaRPr kumimoji="0" lang="fr-FR" sz="1400" b="0" i="0" u="none" strike="noStrike" kern="1200" cap="none" spc="0" normalizeH="0" baseline="0" noProof="0" dirty="0">
              <a:ln>
                <a:noFill/>
              </a:ln>
              <a:solidFill>
                <a:srgbClr val="000000"/>
              </a:solidFill>
              <a:effectLst/>
              <a:uLnTx/>
              <a:uFillTx/>
              <a:latin typeface="Arial" pitchFamily="18"/>
              <a:ea typeface="Microsoft YaHei" pitchFamily="2"/>
            </a:endParaRPr>
          </a:p>
        </p:txBody>
      </p:sp>
    </p:spTree>
    <p:extLst>
      <p:ext uri="{BB962C8B-B14F-4D97-AF65-F5344CB8AC3E}">
        <p14:creationId xmlns:p14="http://schemas.microsoft.com/office/powerpoint/2010/main" val="2200484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716326" y="9108554"/>
            <a:ext cx="2928959" cy="493560"/>
          </a:xfrm>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B24656D-D24B-414C-9DCA-7E8DEB6B5D8B}" type="slidenum">
              <a:rPr kumimoji="0" lang="fr-FR" altLang="fr-FR"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7458" name="Rectangle 2"/>
          <p:cNvSpPr>
            <a:spLocks noGrp="1" noRot="1" noChangeAspect="1" noChangeArrowheads="1" noTextEdit="1"/>
          </p:cNvSpPr>
          <p:nvPr>
            <p:ph type="sldImg"/>
          </p:nvPr>
        </p:nvSpPr>
        <p:spPr>
          <a:xfrm>
            <a:off x="4886325" y="1349375"/>
            <a:ext cx="588963" cy="442031"/>
          </a:xfrm>
          <a:ln/>
        </p:spPr>
      </p:sp>
      <p:sp>
        <p:nvSpPr>
          <p:cNvPr id="147459" name="Rectangle 3"/>
          <p:cNvSpPr>
            <a:spLocks noGrp="1" noChangeArrowheads="1"/>
          </p:cNvSpPr>
          <p:nvPr>
            <p:ph type="body" idx="1"/>
          </p:nvPr>
        </p:nvSpPr>
        <p:spPr>
          <a:xfrm>
            <a:off x="609600" y="2963895"/>
            <a:ext cx="5800354" cy="5465730"/>
          </a:xfrm>
        </p:spPr>
        <p:txBody>
          <a:bodyPr/>
          <a:lstStyle/>
          <a:p>
            <a:r>
              <a:rPr lang="fr-FR" altLang="fr-FR" sz="1400" dirty="0"/>
              <a:t>Accueillir l’autre comme une promesse…</a:t>
            </a:r>
          </a:p>
          <a:p>
            <a:endParaRPr lang="fr-FR" altLang="fr-FR" sz="1400" dirty="0"/>
          </a:p>
          <a:p>
            <a:pPr lvl="1"/>
            <a:r>
              <a:rPr lang="fr-FR" altLang="fr-FR" sz="1400" dirty="0"/>
              <a:t>Il est celui que Dieu vient rejoindre aujourd’hui comme le Bien-Aimé du Cantique des Cantiques vient visiter sa </a:t>
            </a:r>
            <a:r>
              <a:rPr lang="fr-FR" altLang="fr-FR" sz="1400" u="sng" dirty="0" err="1" smtClean="0"/>
              <a:t>Bien-Aimée.Maurice</a:t>
            </a:r>
            <a:r>
              <a:rPr lang="fr-FR" altLang="fr-FR" sz="1400" u="sng" dirty="0" smtClean="0"/>
              <a:t> </a:t>
            </a:r>
            <a:r>
              <a:rPr lang="fr-FR" altLang="fr-FR" sz="1400" u="sng" dirty="0"/>
              <a:t>Pivot- Au pays de l’autre- Éd de l’Atelier – Page </a:t>
            </a:r>
            <a:r>
              <a:rPr lang="fr-FR" altLang="fr-FR" sz="1400" u="sng" dirty="0" smtClean="0"/>
              <a:t>151</a:t>
            </a:r>
          </a:p>
          <a:p>
            <a:r>
              <a:rPr lang="fr-FR" altLang="fr-FR" sz="1400" dirty="0" smtClean="0"/>
              <a:t>C’est l’émerveillement devant l’autre.</a:t>
            </a:r>
          </a:p>
          <a:p>
            <a:r>
              <a:rPr lang="fr-FR" altLang="fr-FR" sz="1400" dirty="0" smtClean="0"/>
              <a:t>Éduquer à la fraternité c’est peut-être d’abord éduquer à l’émerveillement </a:t>
            </a:r>
          </a:p>
          <a:p>
            <a:pPr marL="742950" lvl="1" indent="-285750">
              <a:buFont typeface="Wingdings" panose="05000000000000000000" pitchFamily="2" charset="2"/>
              <a:buChar char="ü"/>
            </a:pPr>
            <a:r>
              <a:rPr lang="fr-FR" altLang="fr-FR" sz="1400" dirty="0" smtClean="0"/>
              <a:t>Émerveillement devant la beauté,</a:t>
            </a:r>
          </a:p>
          <a:p>
            <a:pPr marL="742950" lvl="1" indent="-285750">
              <a:buFont typeface="Wingdings" panose="05000000000000000000" pitchFamily="2" charset="2"/>
              <a:buChar char="ü"/>
            </a:pPr>
            <a:r>
              <a:rPr lang="fr-FR" altLang="fr-FR" sz="1400" dirty="0" smtClean="0"/>
              <a:t>Émerveillement devant un poème,</a:t>
            </a:r>
          </a:p>
          <a:p>
            <a:pPr marL="742950" lvl="1" indent="-285750">
              <a:buFont typeface="Wingdings" panose="05000000000000000000" pitchFamily="2" charset="2"/>
              <a:buChar char="ü"/>
            </a:pPr>
            <a:r>
              <a:rPr lang="fr-FR" altLang="fr-FR" sz="1400" dirty="0" smtClean="0"/>
              <a:t>Émerveillement devant une pièce de théâtre,</a:t>
            </a:r>
          </a:p>
          <a:p>
            <a:pPr marL="742950" lvl="1" indent="-285750">
              <a:buFont typeface="Wingdings" panose="05000000000000000000" pitchFamily="2" charset="2"/>
              <a:buChar char="ü"/>
            </a:pPr>
            <a:r>
              <a:rPr lang="fr-FR" altLang="fr-FR" sz="1400" dirty="0" smtClean="0"/>
              <a:t>Émerveillement devant un coucher de soleil…</a:t>
            </a:r>
          </a:p>
          <a:p>
            <a:r>
              <a:rPr lang="fr-FR" altLang="fr-FR" sz="1400" dirty="0" smtClean="0"/>
              <a:t>Ces émerveillements qui sont des caresses de Dieu dont parle le Pape François dans son encyclique Loué sois-tu </a:t>
            </a:r>
            <a:r>
              <a:rPr lang="fr-FR" altLang="fr-FR" sz="1400" dirty="0" err="1" smtClean="0"/>
              <a:t>Laudato</a:t>
            </a:r>
            <a:r>
              <a:rPr lang="fr-FR" altLang="fr-FR" sz="1400" dirty="0" smtClean="0"/>
              <a:t> si</a:t>
            </a:r>
          </a:p>
          <a:p>
            <a:r>
              <a:rPr lang="fr-FR" altLang="fr-FR" sz="1400" dirty="0" smtClean="0"/>
              <a:t>Émerveillement finalement devant ce « Je » comme sujet irremplaçable… </a:t>
            </a:r>
          </a:p>
          <a:p>
            <a:r>
              <a:rPr lang="fr-FR" altLang="fr-FR" sz="1400" dirty="0" smtClean="0"/>
              <a:t>Irremplaçable mais non indispensable…</a:t>
            </a:r>
          </a:p>
          <a:p>
            <a:r>
              <a:rPr lang="fr-FR" altLang="fr-FR" sz="1400" dirty="0" smtClean="0"/>
              <a:t>Alors laissez moi :</a:t>
            </a:r>
          </a:p>
          <a:p>
            <a:pPr marL="285750" indent="-285750">
              <a:buFont typeface="Wingdings" panose="05000000000000000000" pitchFamily="2" charset="2"/>
              <a:buChar char="ü"/>
            </a:pPr>
            <a:r>
              <a:rPr lang="fr-FR" altLang="fr-FR" sz="1400" dirty="0" smtClean="0"/>
              <a:t>M’émerveiller de moi-même</a:t>
            </a:r>
          </a:p>
          <a:p>
            <a:pPr marL="285750" indent="-285750">
              <a:buFont typeface="Wingdings" panose="05000000000000000000" pitchFamily="2" charset="2"/>
              <a:buChar char="ü"/>
            </a:pPr>
            <a:r>
              <a:rPr lang="fr-FR" altLang="fr-FR" sz="1400" dirty="0" smtClean="0"/>
              <a:t>croire que je suis une promesse pour mon pays d’accueil…</a:t>
            </a:r>
          </a:p>
          <a:p>
            <a:r>
              <a:rPr lang="fr-FR" altLang="fr-FR" sz="1400" dirty="0" smtClean="0"/>
              <a:t>Même si TOUT cela n’est qu’une illusion… </a:t>
            </a:r>
          </a:p>
          <a:p>
            <a:r>
              <a:rPr lang="fr-FR" altLang="fr-FR" sz="1400" dirty="0" smtClean="0"/>
              <a:t>Soyez généreux…</a:t>
            </a:r>
          </a:p>
          <a:p>
            <a:r>
              <a:rPr lang="fr-FR" altLang="fr-FR" sz="1400" dirty="0" smtClean="0"/>
              <a:t>Ne me réveillez-pas !</a:t>
            </a:r>
            <a:endParaRPr lang="fr-FR" altLang="fr-FR" sz="1400" dirty="0"/>
          </a:p>
        </p:txBody>
      </p:sp>
    </p:spTree>
    <p:extLst>
      <p:ext uri="{BB962C8B-B14F-4D97-AF65-F5344CB8AC3E}">
        <p14:creationId xmlns:p14="http://schemas.microsoft.com/office/powerpoint/2010/main" val="1776575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pPr lvl="0"/>
            <a:endParaRPr lang="fr-FR"/>
          </a:p>
        </p:txBody>
      </p:sp>
      <p:sp>
        <p:nvSpPr>
          <p:cNvPr id="5" name="Espace réservé du pied de page 4"/>
          <p:cNvSpPr>
            <a:spLocks noGrp="1"/>
          </p:cNvSpPr>
          <p:nvPr>
            <p:ph type="ftr" sz="quarter" idx="11"/>
          </p:nvPr>
        </p:nvSpPr>
        <p:spPr/>
        <p:txBody>
          <a:bodyPr/>
          <a:lstStyle/>
          <a:p>
            <a:pPr lvl="0"/>
            <a:endParaRPr lang="fr-FR"/>
          </a:p>
        </p:txBody>
      </p:sp>
      <p:sp>
        <p:nvSpPr>
          <p:cNvPr id="6" name="Espace réservé du numéro de diapositive 5"/>
          <p:cNvSpPr>
            <a:spLocks noGrp="1"/>
          </p:cNvSpPr>
          <p:nvPr>
            <p:ph type="sldNum" sz="quarter" idx="12"/>
          </p:nvPr>
        </p:nvSpPr>
        <p:spPr/>
        <p:txBody>
          <a:bodyPr/>
          <a:lstStyle/>
          <a:p>
            <a:pPr lvl="0"/>
            <a:fld id="{1D8C6DC8-FEE1-4908-BC1E-431EB13340C6}" type="slidenum">
              <a:t>‹N°›</a:t>
            </a:fld>
            <a:endParaRPr lang="fr-FR"/>
          </a:p>
        </p:txBody>
      </p:sp>
    </p:spTree>
    <p:extLst>
      <p:ext uri="{BB962C8B-B14F-4D97-AF65-F5344CB8AC3E}">
        <p14:creationId xmlns:p14="http://schemas.microsoft.com/office/powerpoint/2010/main" val="15442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pPr lvl="0"/>
            <a:endParaRPr lang="fr-FR"/>
          </a:p>
        </p:txBody>
      </p:sp>
      <p:sp>
        <p:nvSpPr>
          <p:cNvPr id="5" name="Espace réservé du pied de page 4"/>
          <p:cNvSpPr>
            <a:spLocks noGrp="1"/>
          </p:cNvSpPr>
          <p:nvPr>
            <p:ph type="ftr" sz="quarter" idx="11"/>
          </p:nvPr>
        </p:nvSpPr>
        <p:spPr/>
        <p:txBody>
          <a:bodyPr/>
          <a:lstStyle/>
          <a:p>
            <a:pPr lvl="0"/>
            <a:endParaRPr lang="fr-FR"/>
          </a:p>
        </p:txBody>
      </p:sp>
      <p:sp>
        <p:nvSpPr>
          <p:cNvPr id="6" name="Espace réservé du numéro de diapositive 5"/>
          <p:cNvSpPr>
            <a:spLocks noGrp="1"/>
          </p:cNvSpPr>
          <p:nvPr>
            <p:ph type="sldNum" sz="quarter" idx="12"/>
          </p:nvPr>
        </p:nvSpPr>
        <p:spPr/>
        <p:txBody>
          <a:bodyPr/>
          <a:lstStyle/>
          <a:p>
            <a:pPr lvl="0"/>
            <a:fld id="{AC06845D-B3C8-4AE3-9D08-9199DDA119E4}" type="slidenum">
              <a:t>‹N°›</a:t>
            </a:fld>
            <a:endParaRPr lang="fr-FR"/>
          </a:p>
        </p:txBody>
      </p:sp>
    </p:spTree>
    <p:extLst>
      <p:ext uri="{BB962C8B-B14F-4D97-AF65-F5344CB8AC3E}">
        <p14:creationId xmlns:p14="http://schemas.microsoft.com/office/powerpoint/2010/main" val="3526853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pPr lvl="0"/>
            <a:endParaRPr lang="fr-FR"/>
          </a:p>
        </p:txBody>
      </p:sp>
      <p:sp>
        <p:nvSpPr>
          <p:cNvPr id="5" name="Espace réservé du pied de page 4"/>
          <p:cNvSpPr>
            <a:spLocks noGrp="1"/>
          </p:cNvSpPr>
          <p:nvPr>
            <p:ph type="ftr" sz="quarter" idx="11"/>
          </p:nvPr>
        </p:nvSpPr>
        <p:spPr/>
        <p:txBody>
          <a:bodyPr/>
          <a:lstStyle/>
          <a:p>
            <a:pPr lvl="0"/>
            <a:endParaRPr lang="fr-FR"/>
          </a:p>
        </p:txBody>
      </p:sp>
      <p:sp>
        <p:nvSpPr>
          <p:cNvPr id="6" name="Espace réservé du numéro de diapositive 5"/>
          <p:cNvSpPr>
            <a:spLocks noGrp="1"/>
          </p:cNvSpPr>
          <p:nvPr>
            <p:ph type="sldNum" sz="quarter" idx="12"/>
          </p:nvPr>
        </p:nvSpPr>
        <p:spPr/>
        <p:txBody>
          <a:bodyPr/>
          <a:lstStyle/>
          <a:p>
            <a:pPr lvl="0"/>
            <a:fld id="{7B4FACB0-8FE6-4172-BEBE-B529E0E9A91F}" type="slidenum">
              <a:t>‹N°›</a:t>
            </a:fld>
            <a:endParaRPr lang="fr-FR"/>
          </a:p>
        </p:txBody>
      </p:sp>
    </p:spTree>
    <p:extLst>
      <p:ext uri="{BB962C8B-B14F-4D97-AF65-F5344CB8AC3E}">
        <p14:creationId xmlns:p14="http://schemas.microsoft.com/office/powerpoint/2010/main" val="2971394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pPr lvl="0"/>
            <a:endParaRPr lang="fr-FR"/>
          </a:p>
        </p:txBody>
      </p:sp>
      <p:sp>
        <p:nvSpPr>
          <p:cNvPr id="6" name="Espace réservé du pied de page 5"/>
          <p:cNvSpPr>
            <a:spLocks noGrp="1"/>
          </p:cNvSpPr>
          <p:nvPr>
            <p:ph type="ftr" sz="quarter" idx="11"/>
          </p:nvPr>
        </p:nvSpPr>
        <p:spPr/>
        <p:txBody>
          <a:bodyPr/>
          <a:lstStyle/>
          <a:p>
            <a:pPr lvl="0"/>
            <a:endParaRPr lang="fr-FR"/>
          </a:p>
        </p:txBody>
      </p:sp>
      <p:sp>
        <p:nvSpPr>
          <p:cNvPr id="7" name="Espace réservé du numéro de diapositive 6"/>
          <p:cNvSpPr>
            <a:spLocks noGrp="1"/>
          </p:cNvSpPr>
          <p:nvPr>
            <p:ph type="sldNum" sz="quarter" idx="12"/>
          </p:nvPr>
        </p:nvSpPr>
        <p:spPr/>
        <p:txBody>
          <a:bodyPr/>
          <a:lstStyle/>
          <a:p>
            <a:pPr lvl="0"/>
            <a:fld id="{B43A7BD0-8DC7-4F58-855F-BED6E44EF77D}" type="slidenum">
              <a:t>‹N°›</a:t>
            </a:fld>
            <a:endParaRPr lang="fr-FR"/>
          </a:p>
        </p:txBody>
      </p:sp>
    </p:spTree>
    <p:extLst>
      <p:ext uri="{BB962C8B-B14F-4D97-AF65-F5344CB8AC3E}">
        <p14:creationId xmlns:p14="http://schemas.microsoft.com/office/powerpoint/2010/main" val="2059366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pPr lvl="0"/>
            <a:endParaRPr lang="fr-FR"/>
          </a:p>
        </p:txBody>
      </p:sp>
      <p:sp>
        <p:nvSpPr>
          <p:cNvPr id="8" name="Espace réservé du pied de page 7"/>
          <p:cNvSpPr>
            <a:spLocks noGrp="1"/>
          </p:cNvSpPr>
          <p:nvPr>
            <p:ph type="ftr" sz="quarter" idx="11"/>
          </p:nvPr>
        </p:nvSpPr>
        <p:spPr/>
        <p:txBody>
          <a:bodyPr/>
          <a:lstStyle/>
          <a:p>
            <a:pPr lvl="0"/>
            <a:endParaRPr lang="fr-FR"/>
          </a:p>
        </p:txBody>
      </p:sp>
      <p:sp>
        <p:nvSpPr>
          <p:cNvPr id="9" name="Espace réservé du numéro de diapositive 8"/>
          <p:cNvSpPr>
            <a:spLocks noGrp="1"/>
          </p:cNvSpPr>
          <p:nvPr>
            <p:ph type="sldNum" sz="quarter" idx="12"/>
          </p:nvPr>
        </p:nvSpPr>
        <p:spPr/>
        <p:txBody>
          <a:bodyPr/>
          <a:lstStyle/>
          <a:p>
            <a:pPr lvl="0"/>
            <a:fld id="{20CE3C96-286D-4F0A-AC05-F2D4DEBDB7A6}" type="slidenum">
              <a:t>‹N°›</a:t>
            </a:fld>
            <a:endParaRPr lang="fr-FR"/>
          </a:p>
        </p:txBody>
      </p:sp>
    </p:spTree>
    <p:extLst>
      <p:ext uri="{BB962C8B-B14F-4D97-AF65-F5344CB8AC3E}">
        <p14:creationId xmlns:p14="http://schemas.microsoft.com/office/powerpoint/2010/main" val="3267888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pPr lvl="0"/>
            <a:endParaRPr lang="fr-FR"/>
          </a:p>
        </p:txBody>
      </p:sp>
      <p:sp>
        <p:nvSpPr>
          <p:cNvPr id="4" name="Espace réservé du pied de page 3"/>
          <p:cNvSpPr>
            <a:spLocks noGrp="1"/>
          </p:cNvSpPr>
          <p:nvPr>
            <p:ph type="ftr" sz="quarter" idx="11"/>
          </p:nvPr>
        </p:nvSpPr>
        <p:spPr/>
        <p:txBody>
          <a:bodyPr/>
          <a:lstStyle/>
          <a:p>
            <a:pPr lvl="0"/>
            <a:endParaRPr lang="fr-FR"/>
          </a:p>
        </p:txBody>
      </p:sp>
      <p:sp>
        <p:nvSpPr>
          <p:cNvPr id="5" name="Espace réservé du numéro de diapositive 4"/>
          <p:cNvSpPr>
            <a:spLocks noGrp="1"/>
          </p:cNvSpPr>
          <p:nvPr>
            <p:ph type="sldNum" sz="quarter" idx="12"/>
          </p:nvPr>
        </p:nvSpPr>
        <p:spPr/>
        <p:txBody>
          <a:bodyPr/>
          <a:lstStyle/>
          <a:p>
            <a:pPr lvl="0"/>
            <a:fld id="{AD9A7959-F358-4011-8BD5-C174AF05F7D9}" type="slidenum">
              <a:t>‹N°›</a:t>
            </a:fld>
            <a:endParaRPr lang="fr-FR"/>
          </a:p>
        </p:txBody>
      </p:sp>
    </p:spTree>
    <p:extLst>
      <p:ext uri="{BB962C8B-B14F-4D97-AF65-F5344CB8AC3E}">
        <p14:creationId xmlns:p14="http://schemas.microsoft.com/office/powerpoint/2010/main" val="3558092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lvl="0"/>
            <a:endParaRPr lang="fr-FR"/>
          </a:p>
        </p:txBody>
      </p:sp>
      <p:sp>
        <p:nvSpPr>
          <p:cNvPr id="3" name="Espace réservé du pied de page 2"/>
          <p:cNvSpPr>
            <a:spLocks noGrp="1"/>
          </p:cNvSpPr>
          <p:nvPr>
            <p:ph type="ftr" sz="quarter" idx="11"/>
          </p:nvPr>
        </p:nvSpPr>
        <p:spPr/>
        <p:txBody>
          <a:bodyPr/>
          <a:lstStyle/>
          <a:p>
            <a:pPr lvl="0"/>
            <a:endParaRPr lang="fr-FR"/>
          </a:p>
        </p:txBody>
      </p:sp>
      <p:sp>
        <p:nvSpPr>
          <p:cNvPr id="4" name="Espace réservé du numéro de diapositive 3"/>
          <p:cNvSpPr>
            <a:spLocks noGrp="1"/>
          </p:cNvSpPr>
          <p:nvPr>
            <p:ph type="sldNum" sz="quarter" idx="12"/>
          </p:nvPr>
        </p:nvSpPr>
        <p:spPr/>
        <p:txBody>
          <a:bodyPr/>
          <a:lstStyle/>
          <a:p>
            <a:pPr lvl="0"/>
            <a:fld id="{278C503B-936B-4D21-B1AD-3FBA6F72FD8D}" type="slidenum">
              <a:t>‹N°›</a:t>
            </a:fld>
            <a:endParaRPr lang="fr-FR"/>
          </a:p>
        </p:txBody>
      </p:sp>
    </p:spTree>
    <p:extLst>
      <p:ext uri="{BB962C8B-B14F-4D97-AF65-F5344CB8AC3E}">
        <p14:creationId xmlns:p14="http://schemas.microsoft.com/office/powerpoint/2010/main" val="159422109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pPr lvl="0"/>
            <a:endParaRPr lang="fr-FR"/>
          </a:p>
        </p:txBody>
      </p:sp>
      <p:sp>
        <p:nvSpPr>
          <p:cNvPr id="6" name="Espace réservé du pied de page 5"/>
          <p:cNvSpPr>
            <a:spLocks noGrp="1"/>
          </p:cNvSpPr>
          <p:nvPr>
            <p:ph type="ftr" sz="quarter" idx="11"/>
          </p:nvPr>
        </p:nvSpPr>
        <p:spPr/>
        <p:txBody>
          <a:bodyPr/>
          <a:lstStyle/>
          <a:p>
            <a:pPr lvl="0"/>
            <a:endParaRPr lang="fr-FR"/>
          </a:p>
        </p:txBody>
      </p:sp>
      <p:sp>
        <p:nvSpPr>
          <p:cNvPr id="7" name="Espace réservé du numéro de diapositive 6"/>
          <p:cNvSpPr>
            <a:spLocks noGrp="1"/>
          </p:cNvSpPr>
          <p:nvPr>
            <p:ph type="sldNum" sz="quarter" idx="12"/>
          </p:nvPr>
        </p:nvSpPr>
        <p:spPr/>
        <p:txBody>
          <a:bodyPr/>
          <a:lstStyle/>
          <a:p>
            <a:pPr lvl="0"/>
            <a:fld id="{E1C1F23B-9794-4ADB-BC23-042EF841405B}" type="slidenum">
              <a:t>‹N°›</a:t>
            </a:fld>
            <a:endParaRPr lang="fr-FR"/>
          </a:p>
        </p:txBody>
      </p:sp>
    </p:spTree>
    <p:extLst>
      <p:ext uri="{BB962C8B-B14F-4D97-AF65-F5344CB8AC3E}">
        <p14:creationId xmlns:p14="http://schemas.microsoft.com/office/powerpoint/2010/main" val="1411419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pPr lvl="0"/>
            <a:endParaRPr lang="fr-FR"/>
          </a:p>
        </p:txBody>
      </p:sp>
      <p:sp>
        <p:nvSpPr>
          <p:cNvPr id="6" name="Espace réservé du pied de page 5"/>
          <p:cNvSpPr>
            <a:spLocks noGrp="1"/>
          </p:cNvSpPr>
          <p:nvPr>
            <p:ph type="ftr" sz="quarter" idx="11"/>
          </p:nvPr>
        </p:nvSpPr>
        <p:spPr/>
        <p:txBody>
          <a:bodyPr/>
          <a:lstStyle/>
          <a:p>
            <a:pPr lvl="0"/>
            <a:endParaRPr lang="fr-FR"/>
          </a:p>
        </p:txBody>
      </p:sp>
      <p:sp>
        <p:nvSpPr>
          <p:cNvPr id="7" name="Espace réservé du numéro de diapositive 6"/>
          <p:cNvSpPr>
            <a:spLocks noGrp="1"/>
          </p:cNvSpPr>
          <p:nvPr>
            <p:ph type="sldNum" sz="quarter" idx="12"/>
          </p:nvPr>
        </p:nvSpPr>
        <p:spPr/>
        <p:txBody>
          <a:bodyPr/>
          <a:lstStyle/>
          <a:p>
            <a:pPr lvl="0"/>
            <a:fld id="{60679EEF-7A86-4A49-984B-0CCFC58DB736}" type="slidenum">
              <a:t>‹N°›</a:t>
            </a:fld>
            <a:endParaRPr lang="fr-FR"/>
          </a:p>
        </p:txBody>
      </p:sp>
    </p:spTree>
    <p:extLst>
      <p:ext uri="{BB962C8B-B14F-4D97-AF65-F5344CB8AC3E}">
        <p14:creationId xmlns:p14="http://schemas.microsoft.com/office/powerpoint/2010/main" val="3655390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pPr lvl="0"/>
            <a:endParaRPr lang="fr-FR"/>
          </a:p>
        </p:txBody>
      </p:sp>
      <p:sp>
        <p:nvSpPr>
          <p:cNvPr id="5" name="Espace réservé du pied de page 4"/>
          <p:cNvSpPr>
            <a:spLocks noGrp="1"/>
          </p:cNvSpPr>
          <p:nvPr>
            <p:ph type="ftr" sz="quarter" idx="11"/>
          </p:nvPr>
        </p:nvSpPr>
        <p:spPr/>
        <p:txBody>
          <a:bodyPr/>
          <a:lstStyle/>
          <a:p>
            <a:pPr lvl="0"/>
            <a:endParaRPr lang="fr-FR"/>
          </a:p>
        </p:txBody>
      </p:sp>
      <p:sp>
        <p:nvSpPr>
          <p:cNvPr id="6" name="Espace réservé du numéro de diapositive 5"/>
          <p:cNvSpPr>
            <a:spLocks noGrp="1"/>
          </p:cNvSpPr>
          <p:nvPr>
            <p:ph type="sldNum" sz="quarter" idx="12"/>
          </p:nvPr>
        </p:nvSpPr>
        <p:spPr/>
        <p:txBody>
          <a:bodyPr/>
          <a:lstStyle/>
          <a:p>
            <a:pPr lvl="0"/>
            <a:fld id="{00FD0843-E097-45C3-BE05-3B0A4AA83EC4}" type="slidenum">
              <a:t>‹N°›</a:t>
            </a:fld>
            <a:endParaRPr lang="fr-FR"/>
          </a:p>
        </p:txBody>
      </p:sp>
    </p:spTree>
    <p:extLst>
      <p:ext uri="{BB962C8B-B14F-4D97-AF65-F5344CB8AC3E}">
        <p14:creationId xmlns:p14="http://schemas.microsoft.com/office/powerpoint/2010/main" val="44949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pPr lvl="0"/>
            <a:endParaRPr lang="fr-FR"/>
          </a:p>
        </p:txBody>
      </p:sp>
      <p:sp>
        <p:nvSpPr>
          <p:cNvPr id="5" name="Espace réservé du pied de page 4"/>
          <p:cNvSpPr>
            <a:spLocks noGrp="1"/>
          </p:cNvSpPr>
          <p:nvPr>
            <p:ph type="ftr" sz="quarter" idx="11"/>
          </p:nvPr>
        </p:nvSpPr>
        <p:spPr/>
        <p:txBody>
          <a:bodyPr/>
          <a:lstStyle/>
          <a:p>
            <a:pPr lvl="0"/>
            <a:endParaRPr lang="fr-FR"/>
          </a:p>
        </p:txBody>
      </p:sp>
      <p:sp>
        <p:nvSpPr>
          <p:cNvPr id="6" name="Espace réservé du numéro de diapositive 5"/>
          <p:cNvSpPr>
            <a:spLocks noGrp="1"/>
          </p:cNvSpPr>
          <p:nvPr>
            <p:ph type="sldNum" sz="quarter" idx="12"/>
          </p:nvPr>
        </p:nvSpPr>
        <p:spPr/>
        <p:txBody>
          <a:bodyPr/>
          <a:lstStyle/>
          <a:p>
            <a:pPr lvl="0"/>
            <a:fld id="{B920207B-B12D-4237-990D-44FF216B62E0}" type="slidenum">
              <a:t>‹N°›</a:t>
            </a:fld>
            <a:endParaRPr lang="fr-FR"/>
          </a:p>
        </p:txBody>
      </p:sp>
    </p:spTree>
    <p:extLst>
      <p:ext uri="{BB962C8B-B14F-4D97-AF65-F5344CB8AC3E}">
        <p14:creationId xmlns:p14="http://schemas.microsoft.com/office/powerpoint/2010/main" val="39667029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1" y="3602039"/>
            <a:ext cx="6858000" cy="1655762"/>
          </a:xfrm>
        </p:spPr>
        <p:txBody>
          <a:bodyPr/>
          <a:lstStyle>
            <a:lvl1pPr marL="0" indent="0" algn="ctr">
              <a:buNone/>
              <a:defRPr sz="24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E0332AC1-7835-437A-A111-F5DDF36BD4D4}" type="slidenum">
              <a:rPr lang="fr-FR" smtClean="0"/>
              <a:t>‹N°›</a:t>
            </a:fld>
            <a:endParaRPr lang="fr-FR"/>
          </a:p>
        </p:txBody>
      </p:sp>
    </p:spTree>
    <p:extLst>
      <p:ext uri="{BB962C8B-B14F-4D97-AF65-F5344CB8AC3E}">
        <p14:creationId xmlns:p14="http://schemas.microsoft.com/office/powerpoint/2010/main" val="2126950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AD94A64F-544B-4E99-B0C6-4CA233AD3C4B}" type="slidenum">
              <a:rPr lang="fr-FR" smtClean="0"/>
              <a:t>‹N°›</a:t>
            </a:fld>
            <a:endParaRPr lang="fr-FR"/>
          </a:p>
        </p:txBody>
      </p:sp>
    </p:spTree>
    <p:extLst>
      <p:ext uri="{BB962C8B-B14F-4D97-AF65-F5344CB8AC3E}">
        <p14:creationId xmlns:p14="http://schemas.microsoft.com/office/powerpoint/2010/main" val="3321531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CCCD85A1-4000-4C7C-AC8D-CE9870780E05}" type="slidenum">
              <a:rPr lang="fr-FR" smtClean="0"/>
              <a:t>‹N°›</a:t>
            </a:fld>
            <a:endParaRPr lang="fr-FR"/>
          </a:p>
        </p:txBody>
      </p:sp>
    </p:spTree>
    <p:extLst>
      <p:ext uri="{BB962C8B-B14F-4D97-AF65-F5344CB8AC3E}">
        <p14:creationId xmlns:p14="http://schemas.microsoft.com/office/powerpoint/2010/main" val="1406163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1" y="1825625"/>
            <a:ext cx="38862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lvl="0"/>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899D766A-AB39-4F14-90C9-59C0F77ECF37}" type="slidenum">
              <a:rPr lang="fr-FR" smtClean="0"/>
              <a:t>‹N°›</a:t>
            </a:fld>
            <a:endParaRPr lang="fr-FR"/>
          </a:p>
        </p:txBody>
      </p:sp>
    </p:spTree>
    <p:extLst>
      <p:ext uri="{BB962C8B-B14F-4D97-AF65-F5344CB8AC3E}">
        <p14:creationId xmlns:p14="http://schemas.microsoft.com/office/powerpoint/2010/main" val="3061167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3" y="1681163"/>
            <a:ext cx="3868340" cy="823912"/>
          </a:xfrm>
        </p:spPr>
        <p:txBody>
          <a:bodyPr anchor="b"/>
          <a:lstStyle>
            <a:lvl1pPr marL="0" indent="0">
              <a:buNone/>
              <a:defRPr sz="2400" b="1"/>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29843" y="2505075"/>
            <a:ext cx="3868340"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4629151" y="2505075"/>
            <a:ext cx="3887391"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lvl="0"/>
            <a:endParaRPr lang="fr-FR"/>
          </a:p>
        </p:txBody>
      </p:sp>
      <p:sp>
        <p:nvSpPr>
          <p:cNvPr id="8" name="Footer Placeholder 7"/>
          <p:cNvSpPr>
            <a:spLocks noGrp="1"/>
          </p:cNvSpPr>
          <p:nvPr>
            <p:ph type="ftr" sz="quarter" idx="11"/>
          </p:nvPr>
        </p:nvSpPr>
        <p:spPr/>
        <p:txBody>
          <a:bodyPr/>
          <a:lstStyle/>
          <a:p>
            <a:pPr lvl="0"/>
            <a:endParaRPr lang="fr-FR"/>
          </a:p>
        </p:txBody>
      </p:sp>
      <p:sp>
        <p:nvSpPr>
          <p:cNvPr id="9" name="Slide Number Placeholder 8"/>
          <p:cNvSpPr>
            <a:spLocks noGrp="1"/>
          </p:cNvSpPr>
          <p:nvPr>
            <p:ph type="sldNum" sz="quarter" idx="12"/>
          </p:nvPr>
        </p:nvSpPr>
        <p:spPr/>
        <p:txBody>
          <a:bodyPr/>
          <a:lstStyle/>
          <a:p>
            <a:pPr lvl="0"/>
            <a:fld id="{384D79D9-E990-4735-BC98-4D3A3659D7BF}" type="slidenum">
              <a:rPr lang="fr-FR" smtClean="0"/>
              <a:t>‹N°›</a:t>
            </a:fld>
            <a:endParaRPr lang="fr-FR"/>
          </a:p>
        </p:txBody>
      </p:sp>
    </p:spTree>
    <p:extLst>
      <p:ext uri="{BB962C8B-B14F-4D97-AF65-F5344CB8AC3E}">
        <p14:creationId xmlns:p14="http://schemas.microsoft.com/office/powerpoint/2010/main" val="3687152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lvl="0"/>
            <a:endParaRPr lang="fr-FR"/>
          </a:p>
        </p:txBody>
      </p:sp>
      <p:sp>
        <p:nvSpPr>
          <p:cNvPr id="4" name="Footer Placeholder 3"/>
          <p:cNvSpPr>
            <a:spLocks noGrp="1"/>
          </p:cNvSpPr>
          <p:nvPr>
            <p:ph type="ftr" sz="quarter" idx="11"/>
          </p:nvPr>
        </p:nvSpPr>
        <p:spPr/>
        <p:txBody>
          <a:bodyPr/>
          <a:lstStyle/>
          <a:p>
            <a:pPr lvl="0"/>
            <a:endParaRPr lang="fr-FR"/>
          </a:p>
        </p:txBody>
      </p:sp>
      <p:sp>
        <p:nvSpPr>
          <p:cNvPr id="5" name="Slide Number Placeholder 4"/>
          <p:cNvSpPr>
            <a:spLocks noGrp="1"/>
          </p:cNvSpPr>
          <p:nvPr>
            <p:ph type="sldNum" sz="quarter" idx="12"/>
          </p:nvPr>
        </p:nvSpPr>
        <p:spPr/>
        <p:txBody>
          <a:bodyPr/>
          <a:lstStyle/>
          <a:p>
            <a:pPr lvl="0"/>
            <a:fld id="{8ACE8F4F-4514-40E9-A245-C6435E0F1C71}" type="slidenum">
              <a:rPr lang="fr-FR" smtClean="0"/>
              <a:t>‹N°›</a:t>
            </a:fld>
            <a:endParaRPr lang="fr-FR"/>
          </a:p>
        </p:txBody>
      </p:sp>
    </p:spTree>
    <p:extLst>
      <p:ext uri="{BB962C8B-B14F-4D97-AF65-F5344CB8AC3E}">
        <p14:creationId xmlns:p14="http://schemas.microsoft.com/office/powerpoint/2010/main" val="10343149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fr-FR"/>
          </a:p>
        </p:txBody>
      </p:sp>
      <p:sp>
        <p:nvSpPr>
          <p:cNvPr id="3" name="Footer Placeholder 2"/>
          <p:cNvSpPr>
            <a:spLocks noGrp="1"/>
          </p:cNvSpPr>
          <p:nvPr>
            <p:ph type="ftr" sz="quarter" idx="11"/>
          </p:nvPr>
        </p:nvSpPr>
        <p:spPr/>
        <p:txBody>
          <a:bodyPr/>
          <a:lstStyle/>
          <a:p>
            <a:pPr lvl="0"/>
            <a:endParaRPr lang="fr-FR"/>
          </a:p>
        </p:txBody>
      </p:sp>
      <p:sp>
        <p:nvSpPr>
          <p:cNvPr id="4" name="Slide Number Placeholder 3"/>
          <p:cNvSpPr>
            <a:spLocks noGrp="1"/>
          </p:cNvSpPr>
          <p:nvPr>
            <p:ph type="sldNum" sz="quarter" idx="12"/>
          </p:nvPr>
        </p:nvSpPr>
        <p:spPr/>
        <p:txBody>
          <a:bodyPr/>
          <a:lstStyle/>
          <a:p>
            <a:pPr lvl="0"/>
            <a:fld id="{1A065C72-7FCC-464B-BB5B-3D9A6185CB90}" type="slidenum">
              <a:rPr lang="fr-FR" smtClean="0"/>
              <a:t>‹N°›</a:t>
            </a:fld>
            <a:endParaRPr lang="fr-FR"/>
          </a:p>
        </p:txBody>
      </p:sp>
    </p:spTree>
    <p:extLst>
      <p:ext uri="{BB962C8B-B14F-4D97-AF65-F5344CB8AC3E}">
        <p14:creationId xmlns:p14="http://schemas.microsoft.com/office/powerpoint/2010/main" val="256339916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2"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pPr lvl="0"/>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89CF742F-EA00-452F-B26E-44D31E4EB27F}" type="slidenum">
              <a:rPr lang="fr-FR" smtClean="0"/>
              <a:t>‹N°›</a:t>
            </a:fld>
            <a:endParaRPr lang="fr-FR"/>
          </a:p>
        </p:txBody>
      </p:sp>
    </p:spTree>
    <p:extLst>
      <p:ext uri="{BB962C8B-B14F-4D97-AF65-F5344CB8AC3E}">
        <p14:creationId xmlns:p14="http://schemas.microsoft.com/office/powerpoint/2010/main" val="55873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2" y="987427"/>
            <a:ext cx="4629150" cy="4873625"/>
          </a:xfrm>
        </p:spPr>
        <p:txBody>
          <a:bodyPr anchor="t"/>
          <a:lstStyle>
            <a:lvl1pPr marL="0" indent="0">
              <a:buNone/>
              <a:defRPr sz="32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pPr lvl="0"/>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C302523F-FAB4-417C-9E91-F47F705138EF}" type="slidenum">
              <a:rPr lang="fr-FR" smtClean="0"/>
              <a:t>‹N°›</a:t>
            </a:fld>
            <a:endParaRPr lang="fr-FR"/>
          </a:p>
        </p:txBody>
      </p:sp>
    </p:spTree>
    <p:extLst>
      <p:ext uri="{BB962C8B-B14F-4D97-AF65-F5344CB8AC3E}">
        <p14:creationId xmlns:p14="http://schemas.microsoft.com/office/powerpoint/2010/main" val="3887059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4E8DFE35-2D30-4B9A-A4B1-E5CC22E4BC76}" type="slidenum">
              <a:rPr lang="fr-FR" smtClean="0"/>
              <a:t>‹N°›</a:t>
            </a:fld>
            <a:endParaRPr lang="fr-FR"/>
          </a:p>
        </p:txBody>
      </p:sp>
    </p:spTree>
    <p:extLst>
      <p:ext uri="{BB962C8B-B14F-4D97-AF65-F5344CB8AC3E}">
        <p14:creationId xmlns:p14="http://schemas.microsoft.com/office/powerpoint/2010/main" val="4282286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6"/>
            <a:ext cx="5800725"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C872C9FF-7A42-41AB-A34F-6E2A59A151B9}" type="slidenum">
              <a:rPr lang="fr-FR" smtClean="0"/>
              <a:t>‹N°›</a:t>
            </a:fld>
            <a:endParaRPr lang="fr-FR"/>
          </a:p>
        </p:txBody>
      </p:sp>
    </p:spTree>
    <p:extLst>
      <p:ext uri="{BB962C8B-B14F-4D97-AF65-F5344CB8AC3E}">
        <p14:creationId xmlns:p14="http://schemas.microsoft.com/office/powerpoint/2010/main" val="1980989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313AF91B-A7E1-4D50-A959-BC7887083401}" type="slidenum">
              <a:rPr lang="fr-FR" altLang="fr-FR"/>
              <a:pPr/>
              <a:t>‹N°›</a:t>
            </a:fld>
            <a:endParaRPr lang="fr-FR" altLang="fr-FR"/>
          </a:p>
        </p:txBody>
      </p:sp>
    </p:spTree>
    <p:extLst>
      <p:ext uri="{BB962C8B-B14F-4D97-AF65-F5344CB8AC3E}">
        <p14:creationId xmlns:p14="http://schemas.microsoft.com/office/powerpoint/2010/main" val="2143430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3949F7D1-AFE9-402D-98BD-1C7DBC212D82}" type="slidenum">
              <a:rPr lang="fr-FR" altLang="fr-FR"/>
              <a:pPr/>
              <a:t>‹N°›</a:t>
            </a:fld>
            <a:endParaRPr lang="fr-FR" altLang="fr-FR"/>
          </a:p>
        </p:txBody>
      </p:sp>
    </p:spTree>
    <p:extLst>
      <p:ext uri="{BB962C8B-B14F-4D97-AF65-F5344CB8AC3E}">
        <p14:creationId xmlns:p14="http://schemas.microsoft.com/office/powerpoint/2010/main" val="3707699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9E819CD8-3C92-4263-A45A-5C7AE9DDFDC5}" type="slidenum">
              <a:rPr lang="fr-FR" altLang="fr-FR"/>
              <a:pPr/>
              <a:t>‹N°›</a:t>
            </a:fld>
            <a:endParaRPr lang="fr-FR" altLang="fr-FR"/>
          </a:p>
        </p:txBody>
      </p:sp>
    </p:spTree>
    <p:extLst>
      <p:ext uri="{BB962C8B-B14F-4D97-AF65-F5344CB8AC3E}">
        <p14:creationId xmlns:p14="http://schemas.microsoft.com/office/powerpoint/2010/main" val="7002419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8F6902E1-EBAB-45BA-B7C7-83F58CBC3EB6}" type="slidenum">
              <a:rPr lang="fr-FR" altLang="fr-FR"/>
              <a:pPr/>
              <a:t>‹N°›</a:t>
            </a:fld>
            <a:endParaRPr lang="fr-FR" altLang="fr-FR"/>
          </a:p>
        </p:txBody>
      </p:sp>
    </p:spTree>
    <p:extLst>
      <p:ext uri="{BB962C8B-B14F-4D97-AF65-F5344CB8AC3E}">
        <p14:creationId xmlns:p14="http://schemas.microsoft.com/office/powerpoint/2010/main" val="2149164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vl1pPr>
          </a:lstStyle>
          <a:p>
            <a:endParaRPr lang="fr-FR" altLang="fr-FR"/>
          </a:p>
        </p:txBody>
      </p:sp>
      <p:sp>
        <p:nvSpPr>
          <p:cNvPr id="8" name="Espace réservé du pied de page 7"/>
          <p:cNvSpPr>
            <a:spLocks noGrp="1"/>
          </p:cNvSpPr>
          <p:nvPr>
            <p:ph type="ftr" sz="quarter" idx="11"/>
          </p:nvPr>
        </p:nvSpPr>
        <p:spPr/>
        <p:txBody>
          <a:bodyPr/>
          <a:lstStyle>
            <a:lvl1pPr>
              <a:defRPr/>
            </a:lvl1pPr>
          </a:lstStyle>
          <a:p>
            <a:endParaRPr lang="fr-FR" altLang="fr-FR"/>
          </a:p>
        </p:txBody>
      </p:sp>
      <p:sp>
        <p:nvSpPr>
          <p:cNvPr id="9" name="Espace réservé du numéro de diapositive 8"/>
          <p:cNvSpPr>
            <a:spLocks noGrp="1"/>
          </p:cNvSpPr>
          <p:nvPr>
            <p:ph type="sldNum" sz="quarter" idx="12"/>
          </p:nvPr>
        </p:nvSpPr>
        <p:spPr/>
        <p:txBody>
          <a:bodyPr/>
          <a:lstStyle>
            <a:lvl1pPr>
              <a:defRPr/>
            </a:lvl1pPr>
          </a:lstStyle>
          <a:p>
            <a:fld id="{C87ABBC9-20B9-4D22-8F22-B7DDC18662BF}" type="slidenum">
              <a:rPr lang="fr-FR" altLang="fr-FR"/>
              <a:pPr/>
              <a:t>‹N°›</a:t>
            </a:fld>
            <a:endParaRPr lang="fr-FR" altLang="fr-FR"/>
          </a:p>
        </p:txBody>
      </p:sp>
    </p:spTree>
    <p:extLst>
      <p:ext uri="{BB962C8B-B14F-4D97-AF65-F5344CB8AC3E}">
        <p14:creationId xmlns:p14="http://schemas.microsoft.com/office/powerpoint/2010/main" val="10778011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lvl1pPr>
              <a:defRPr/>
            </a:lvl1pPr>
          </a:lstStyle>
          <a:p>
            <a:endParaRPr lang="fr-FR" altLang="fr-FR"/>
          </a:p>
        </p:txBody>
      </p:sp>
      <p:sp>
        <p:nvSpPr>
          <p:cNvPr id="4" name="Espace réservé du pied de page 3"/>
          <p:cNvSpPr>
            <a:spLocks noGrp="1"/>
          </p:cNvSpPr>
          <p:nvPr>
            <p:ph type="ftr" sz="quarter" idx="11"/>
          </p:nvPr>
        </p:nvSpPr>
        <p:spPr/>
        <p:txBody>
          <a:bodyPr/>
          <a:lstStyle>
            <a:lvl1pPr>
              <a:defRPr/>
            </a:lvl1pPr>
          </a:lstStyle>
          <a:p>
            <a:endParaRPr lang="fr-FR" altLang="fr-FR"/>
          </a:p>
        </p:txBody>
      </p:sp>
      <p:sp>
        <p:nvSpPr>
          <p:cNvPr id="5" name="Espace réservé du numéro de diapositive 4"/>
          <p:cNvSpPr>
            <a:spLocks noGrp="1"/>
          </p:cNvSpPr>
          <p:nvPr>
            <p:ph type="sldNum" sz="quarter" idx="12"/>
          </p:nvPr>
        </p:nvSpPr>
        <p:spPr/>
        <p:txBody>
          <a:bodyPr/>
          <a:lstStyle>
            <a:lvl1pPr>
              <a:defRPr/>
            </a:lvl1pPr>
          </a:lstStyle>
          <a:p>
            <a:fld id="{00A3581C-4B5E-47BB-954E-99B2D48D52ED}" type="slidenum">
              <a:rPr lang="fr-FR" altLang="fr-FR"/>
              <a:pPr/>
              <a:t>‹N°›</a:t>
            </a:fld>
            <a:endParaRPr lang="fr-FR" altLang="fr-FR"/>
          </a:p>
        </p:txBody>
      </p:sp>
    </p:spTree>
    <p:extLst>
      <p:ext uri="{BB962C8B-B14F-4D97-AF65-F5344CB8AC3E}">
        <p14:creationId xmlns:p14="http://schemas.microsoft.com/office/powerpoint/2010/main" val="17729143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ltLang="fr-FR"/>
          </a:p>
        </p:txBody>
      </p:sp>
      <p:sp>
        <p:nvSpPr>
          <p:cNvPr id="3" name="Espace réservé du pied de page 2"/>
          <p:cNvSpPr>
            <a:spLocks noGrp="1"/>
          </p:cNvSpPr>
          <p:nvPr>
            <p:ph type="ftr" sz="quarter" idx="11"/>
          </p:nvPr>
        </p:nvSpPr>
        <p:spPr/>
        <p:txBody>
          <a:bodyPr/>
          <a:lstStyle>
            <a:lvl1pPr>
              <a:defRPr/>
            </a:lvl1pPr>
          </a:lstStyle>
          <a:p>
            <a:endParaRPr lang="fr-FR" altLang="fr-FR"/>
          </a:p>
        </p:txBody>
      </p:sp>
      <p:sp>
        <p:nvSpPr>
          <p:cNvPr id="4" name="Espace réservé du numéro de diapositive 3"/>
          <p:cNvSpPr>
            <a:spLocks noGrp="1"/>
          </p:cNvSpPr>
          <p:nvPr>
            <p:ph type="sldNum" sz="quarter" idx="12"/>
          </p:nvPr>
        </p:nvSpPr>
        <p:spPr/>
        <p:txBody>
          <a:bodyPr/>
          <a:lstStyle>
            <a:lvl1pPr>
              <a:defRPr/>
            </a:lvl1pPr>
          </a:lstStyle>
          <a:p>
            <a:fld id="{9308EB87-D5A7-42FA-889C-1B73CD47434E}" type="slidenum">
              <a:rPr lang="fr-FR" altLang="fr-FR"/>
              <a:pPr/>
              <a:t>‹N°›</a:t>
            </a:fld>
            <a:endParaRPr lang="fr-FR" altLang="fr-FR"/>
          </a:p>
        </p:txBody>
      </p:sp>
    </p:spTree>
    <p:extLst>
      <p:ext uri="{BB962C8B-B14F-4D97-AF65-F5344CB8AC3E}">
        <p14:creationId xmlns:p14="http://schemas.microsoft.com/office/powerpoint/2010/main" val="2475634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9CCA1629-907A-4072-861C-22C01A7DB6A7}" type="slidenum">
              <a:rPr lang="fr-FR" altLang="fr-FR"/>
              <a:pPr/>
              <a:t>‹N°›</a:t>
            </a:fld>
            <a:endParaRPr lang="fr-FR" altLang="fr-FR"/>
          </a:p>
        </p:txBody>
      </p:sp>
    </p:spTree>
    <p:extLst>
      <p:ext uri="{BB962C8B-B14F-4D97-AF65-F5344CB8AC3E}">
        <p14:creationId xmlns:p14="http://schemas.microsoft.com/office/powerpoint/2010/main" val="1539865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61443329-397A-4077-94D6-2EFB3D08CD5B}" type="slidenum">
              <a:rPr lang="fr-FR" altLang="fr-FR"/>
              <a:pPr/>
              <a:t>‹N°›</a:t>
            </a:fld>
            <a:endParaRPr lang="fr-FR" altLang="fr-FR"/>
          </a:p>
        </p:txBody>
      </p:sp>
    </p:spTree>
    <p:extLst>
      <p:ext uri="{BB962C8B-B14F-4D97-AF65-F5344CB8AC3E}">
        <p14:creationId xmlns:p14="http://schemas.microsoft.com/office/powerpoint/2010/main" val="7849884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1E5EB8AA-4E00-438D-9CFF-B26F7309580A}" type="slidenum">
              <a:rPr lang="fr-FR" altLang="fr-FR"/>
              <a:pPr/>
              <a:t>‹N°›</a:t>
            </a:fld>
            <a:endParaRPr lang="fr-FR" altLang="fr-FR"/>
          </a:p>
        </p:txBody>
      </p:sp>
    </p:spTree>
    <p:extLst>
      <p:ext uri="{BB962C8B-B14F-4D97-AF65-F5344CB8AC3E}">
        <p14:creationId xmlns:p14="http://schemas.microsoft.com/office/powerpoint/2010/main" val="31871332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7670ED05-B44A-44CA-B0C5-368AB543042C}" type="slidenum">
              <a:rPr lang="fr-FR" altLang="fr-FR"/>
              <a:pPr/>
              <a:t>‹N°›</a:t>
            </a:fld>
            <a:endParaRPr lang="fr-FR" altLang="fr-FR"/>
          </a:p>
        </p:txBody>
      </p:sp>
    </p:spTree>
    <p:extLst>
      <p:ext uri="{BB962C8B-B14F-4D97-AF65-F5344CB8AC3E}">
        <p14:creationId xmlns:p14="http://schemas.microsoft.com/office/powerpoint/2010/main" val="30969580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38"/>
            <a:ext cx="8229600" cy="58515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a date 2"/>
          <p:cNvSpPr>
            <a:spLocks noGrp="1"/>
          </p:cNvSpPr>
          <p:nvPr>
            <p:ph type="dt" sz="half" idx="10"/>
          </p:nvPr>
        </p:nvSpPr>
        <p:spPr>
          <a:xfrm>
            <a:off x="457200" y="6245225"/>
            <a:ext cx="2133600" cy="476250"/>
          </a:xfrm>
        </p:spPr>
        <p:txBody>
          <a:bodyPr/>
          <a:lstStyle>
            <a:lvl1pPr>
              <a:defRPr/>
            </a:lvl1pPr>
          </a:lstStyle>
          <a:p>
            <a:endParaRPr lang="fr-FR" altLang="fr-FR"/>
          </a:p>
        </p:txBody>
      </p:sp>
      <p:sp>
        <p:nvSpPr>
          <p:cNvPr id="4" name="Espace réservé du pied de page 3"/>
          <p:cNvSpPr>
            <a:spLocks noGrp="1"/>
          </p:cNvSpPr>
          <p:nvPr>
            <p:ph type="ftr" sz="quarter" idx="11"/>
          </p:nvPr>
        </p:nvSpPr>
        <p:spPr>
          <a:xfrm>
            <a:off x="3124200" y="6245225"/>
            <a:ext cx="2895600" cy="476250"/>
          </a:xfrm>
        </p:spPr>
        <p:txBody>
          <a:bodyPr/>
          <a:lstStyle>
            <a:lvl1pPr>
              <a:defRPr/>
            </a:lvl1pPr>
          </a:lstStyle>
          <a:p>
            <a:endParaRPr lang="fr-FR" altLang="fr-FR"/>
          </a:p>
        </p:txBody>
      </p:sp>
      <p:sp>
        <p:nvSpPr>
          <p:cNvPr id="5" name="Espace réservé du numéro de diapositive 4"/>
          <p:cNvSpPr>
            <a:spLocks noGrp="1"/>
          </p:cNvSpPr>
          <p:nvPr>
            <p:ph type="sldNum" sz="quarter" idx="12"/>
          </p:nvPr>
        </p:nvSpPr>
        <p:spPr>
          <a:xfrm>
            <a:off x="6553200" y="6245225"/>
            <a:ext cx="2133600" cy="476250"/>
          </a:xfrm>
        </p:spPr>
        <p:txBody>
          <a:bodyPr/>
          <a:lstStyle>
            <a:lvl1pPr>
              <a:defRPr/>
            </a:lvl1pPr>
          </a:lstStyle>
          <a:p>
            <a:fld id="{AE3B47A0-A3E0-4F1A-8E9B-826047DA3B5B}" type="slidenum">
              <a:rPr lang="fr-FR" altLang="fr-FR"/>
              <a:pPr/>
              <a:t>‹N°›</a:t>
            </a:fld>
            <a:endParaRPr lang="fr-FR" altLang="fr-FR"/>
          </a:p>
        </p:txBody>
      </p:sp>
    </p:spTree>
    <p:extLst>
      <p:ext uri="{BB962C8B-B14F-4D97-AF65-F5344CB8AC3E}">
        <p14:creationId xmlns:p14="http://schemas.microsoft.com/office/powerpoint/2010/main" val="8594545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a:t>Modifiez le style du titre</a:t>
            </a:r>
          </a:p>
        </p:txBody>
      </p:sp>
      <p:sp>
        <p:nvSpPr>
          <p:cNvPr id="3" name="Espace réservé du texte 2"/>
          <p:cNvSpPr>
            <a:spLocks noGrp="1"/>
          </p:cNvSpPr>
          <p:nvPr>
            <p:ph type="body" sz="half" idx="1"/>
          </p:nvPr>
        </p:nvSpPr>
        <p:spPr>
          <a:xfrm>
            <a:off x="457200" y="1600200"/>
            <a:ext cx="4038600" cy="4525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457200" y="6245225"/>
            <a:ext cx="2133600" cy="476250"/>
          </a:xfrm>
        </p:spPr>
        <p:txBody>
          <a:bodyPr/>
          <a:lstStyle>
            <a:lvl1pPr>
              <a:defRPr/>
            </a:lvl1pPr>
          </a:lstStyle>
          <a:p>
            <a:endParaRPr lang="fr-FR" altLang="fr-FR"/>
          </a:p>
        </p:txBody>
      </p:sp>
      <p:sp>
        <p:nvSpPr>
          <p:cNvPr id="6" name="Espace réservé du pied de page 5"/>
          <p:cNvSpPr>
            <a:spLocks noGrp="1"/>
          </p:cNvSpPr>
          <p:nvPr>
            <p:ph type="ftr" sz="quarter" idx="11"/>
          </p:nvPr>
        </p:nvSpPr>
        <p:spPr>
          <a:xfrm>
            <a:off x="3124200" y="6245225"/>
            <a:ext cx="2895600" cy="476250"/>
          </a:xfrm>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a:xfrm>
            <a:off x="6553200" y="6245225"/>
            <a:ext cx="2133600" cy="476250"/>
          </a:xfrm>
        </p:spPr>
        <p:txBody>
          <a:bodyPr/>
          <a:lstStyle>
            <a:lvl1pPr>
              <a:defRPr/>
            </a:lvl1pPr>
          </a:lstStyle>
          <a:p>
            <a:fld id="{7F3C1556-7D15-4456-9DE0-B5C59128B44C}" type="slidenum">
              <a:rPr lang="fr-FR" altLang="fr-FR"/>
              <a:pPr/>
              <a:t>‹N°›</a:t>
            </a:fld>
            <a:endParaRPr lang="fr-FR" altLang="fr-FR"/>
          </a:p>
        </p:txBody>
      </p:sp>
    </p:spTree>
    <p:extLst>
      <p:ext uri="{BB962C8B-B14F-4D97-AF65-F5344CB8AC3E}">
        <p14:creationId xmlns:p14="http://schemas.microsoft.com/office/powerpoint/2010/main" val="5761684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1" y="1122363"/>
            <a:ext cx="6858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1" y="3602039"/>
            <a:ext cx="6858000" cy="1655762"/>
          </a:xfrm>
        </p:spPr>
        <p:txBody>
          <a:bodyPr/>
          <a:lstStyle>
            <a:lvl1pPr marL="0" indent="0" algn="ctr">
              <a:buNone/>
              <a:defRPr sz="24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278A460F-65A0-4292-BC0F-486DC2222703}"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26647459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53B1CDF0-5D24-48E7-AE11-8F31AA6952AE}"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33119732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2400"/>
            </a:lvl1pPr>
            <a:lvl2pPr marL="457203" indent="0">
              <a:buNone/>
              <a:defRPr sz="2000"/>
            </a:lvl2pPr>
            <a:lvl3pPr marL="914406" indent="0">
              <a:buNone/>
              <a:defRPr sz="1800"/>
            </a:lvl3pPr>
            <a:lvl4pPr marL="1371609" indent="0">
              <a:buNone/>
              <a:defRPr sz="1600"/>
            </a:lvl4pPr>
            <a:lvl5pPr marL="1828812" indent="0">
              <a:buNone/>
              <a:defRPr sz="1600"/>
            </a:lvl5pPr>
            <a:lvl6pPr marL="2286015" indent="0">
              <a:buNone/>
              <a:defRPr sz="1600"/>
            </a:lvl6pPr>
            <a:lvl7pPr marL="2743218" indent="0">
              <a:buNone/>
              <a:defRPr sz="1600"/>
            </a:lvl7pPr>
            <a:lvl8pPr marL="3200421" indent="0">
              <a:buNone/>
              <a:defRPr sz="1600"/>
            </a:lvl8pPr>
            <a:lvl9pPr marL="3657624" indent="0">
              <a:buNone/>
              <a:defRPr sz="1600"/>
            </a:lvl9pPr>
          </a:lstStyle>
          <a:p>
            <a:pPr lvl="0"/>
            <a:r>
              <a:rPr lang="fr-FR"/>
              <a:t>Modifier les styles du texte du masque</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09D692D8-2400-47AF-BF89-21FCB05E579C}"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17969794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1"/>
            <a:ext cx="4038600" cy="4525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1"/>
            <a:ext cx="4038600" cy="4525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7" name="Espace réservé du numéro de diapositive 6"/>
          <p:cNvSpPr>
            <a:spLocks noGrp="1"/>
          </p:cNvSpPr>
          <p:nvPr>
            <p:ph type="sldNum" sz="quarter" idx="12"/>
          </p:nvPr>
        </p:nvSpPr>
        <p:spPr/>
        <p:txBody>
          <a:bodyPr/>
          <a:lstStyle>
            <a:lvl1pPr>
              <a:defRPr/>
            </a:lvl1pPr>
          </a:lstStyle>
          <a:p>
            <a:pPr defTabSz="914406" fontAlgn="base">
              <a:spcBef>
                <a:spcPct val="0"/>
              </a:spcBef>
              <a:spcAft>
                <a:spcPct val="0"/>
              </a:spcAft>
            </a:pPr>
            <a:fld id="{18BBD6EE-792E-49EB-BF6D-623D84AE1BD0}"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27319977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8" name="Espace réservé du pied de page 7"/>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9" name="Espace réservé du numéro de diapositive 8"/>
          <p:cNvSpPr>
            <a:spLocks noGrp="1"/>
          </p:cNvSpPr>
          <p:nvPr>
            <p:ph type="sldNum" sz="quarter" idx="12"/>
          </p:nvPr>
        </p:nvSpPr>
        <p:spPr/>
        <p:txBody>
          <a:bodyPr/>
          <a:lstStyle>
            <a:lvl1pPr>
              <a:defRPr/>
            </a:lvl1pPr>
          </a:lstStyle>
          <a:p>
            <a:pPr defTabSz="914406" fontAlgn="base">
              <a:spcBef>
                <a:spcPct val="0"/>
              </a:spcBef>
              <a:spcAft>
                <a:spcPct val="0"/>
              </a:spcAft>
            </a:pPr>
            <a:fld id="{4F2C0406-9709-400D-B9F0-FADB729F353C}"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37243618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4" name="Espace réservé du pied de page 3"/>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5" name="Espace réservé du numéro de diapositive 4"/>
          <p:cNvSpPr>
            <a:spLocks noGrp="1"/>
          </p:cNvSpPr>
          <p:nvPr>
            <p:ph type="sldNum" sz="quarter" idx="12"/>
          </p:nvPr>
        </p:nvSpPr>
        <p:spPr/>
        <p:txBody>
          <a:bodyPr/>
          <a:lstStyle>
            <a:lvl1pPr>
              <a:defRPr/>
            </a:lvl1pPr>
          </a:lstStyle>
          <a:p>
            <a:pPr defTabSz="914406" fontAlgn="base">
              <a:spcBef>
                <a:spcPct val="0"/>
              </a:spcBef>
              <a:spcAft>
                <a:spcPct val="0"/>
              </a:spcAft>
            </a:pPr>
            <a:fld id="{866FA24C-B53C-486E-86AA-279777481030}"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27647752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3" name="Espace réservé du pied de page 2"/>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4" name="Espace réservé du numéro de diapositive 3"/>
          <p:cNvSpPr>
            <a:spLocks noGrp="1"/>
          </p:cNvSpPr>
          <p:nvPr>
            <p:ph type="sldNum" sz="quarter" idx="12"/>
          </p:nvPr>
        </p:nvSpPr>
        <p:spPr/>
        <p:txBody>
          <a:bodyPr/>
          <a:lstStyle>
            <a:lvl1pPr>
              <a:defRPr/>
            </a:lvl1pPr>
          </a:lstStyle>
          <a:p>
            <a:pPr defTabSz="914406" fontAlgn="base">
              <a:spcBef>
                <a:spcPct val="0"/>
              </a:spcBef>
              <a:spcAft>
                <a:spcPct val="0"/>
              </a:spcAft>
            </a:pPr>
            <a:fld id="{085B9383-B993-4103-8F2C-9C5988F890D2}"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25326066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9" y="457200"/>
            <a:ext cx="2949575"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9"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9" y="2057400"/>
            <a:ext cx="2949575" cy="3811588"/>
          </a:xfrm>
        </p:spPr>
        <p:txBody>
          <a:bodyPr/>
          <a:lstStyle>
            <a:lvl1pPr marL="0" indent="0">
              <a:buNone/>
              <a:defRPr sz="16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7" name="Espace réservé du numéro de diapositive 6"/>
          <p:cNvSpPr>
            <a:spLocks noGrp="1"/>
          </p:cNvSpPr>
          <p:nvPr>
            <p:ph type="sldNum" sz="quarter" idx="12"/>
          </p:nvPr>
        </p:nvSpPr>
        <p:spPr/>
        <p:txBody>
          <a:bodyPr/>
          <a:lstStyle>
            <a:lvl1pPr>
              <a:defRPr/>
            </a:lvl1pPr>
          </a:lstStyle>
          <a:p>
            <a:pPr defTabSz="914406" fontAlgn="base">
              <a:spcBef>
                <a:spcPct val="0"/>
              </a:spcBef>
              <a:spcAft>
                <a:spcPct val="0"/>
              </a:spcAft>
            </a:pPr>
            <a:fld id="{5EE864B7-3177-4730-864E-BAEBB4F84AE1}"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4827410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9" y="457200"/>
            <a:ext cx="2949575"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9" y="987426"/>
            <a:ext cx="4629150" cy="4873625"/>
          </a:xfrm>
        </p:spPr>
        <p:txBody>
          <a:bodyPr/>
          <a:lstStyle>
            <a:lvl1pPr marL="0" indent="0">
              <a:buNone/>
              <a:defRPr sz="32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endParaRPr lang="fr-FR"/>
          </a:p>
        </p:txBody>
      </p:sp>
      <p:sp>
        <p:nvSpPr>
          <p:cNvPr id="4" name="Espace réservé du texte 3"/>
          <p:cNvSpPr>
            <a:spLocks noGrp="1"/>
          </p:cNvSpPr>
          <p:nvPr>
            <p:ph type="body" sz="half" idx="2"/>
          </p:nvPr>
        </p:nvSpPr>
        <p:spPr>
          <a:xfrm>
            <a:off x="630239" y="2057400"/>
            <a:ext cx="2949575" cy="3811588"/>
          </a:xfrm>
        </p:spPr>
        <p:txBody>
          <a:bodyPr/>
          <a:lstStyle>
            <a:lvl1pPr marL="0" indent="0">
              <a:buNone/>
              <a:defRPr sz="16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7" name="Espace réservé du numéro de diapositive 6"/>
          <p:cNvSpPr>
            <a:spLocks noGrp="1"/>
          </p:cNvSpPr>
          <p:nvPr>
            <p:ph type="sldNum" sz="quarter" idx="12"/>
          </p:nvPr>
        </p:nvSpPr>
        <p:spPr/>
        <p:txBody>
          <a:bodyPr/>
          <a:lstStyle>
            <a:lvl1pPr>
              <a:defRPr/>
            </a:lvl1pPr>
          </a:lstStyle>
          <a:p>
            <a:pPr defTabSz="914406" fontAlgn="base">
              <a:spcBef>
                <a:spcPct val="0"/>
              </a:spcBef>
              <a:spcAft>
                <a:spcPct val="0"/>
              </a:spcAft>
            </a:pPr>
            <a:fld id="{C2E756E8-82DE-40B0-A8C4-8485F5C3B6AE}"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36555429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2256BF2E-7152-4D3C-BD07-3FBCDC7D7271}"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26136691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1" y="274639"/>
            <a:ext cx="6019800" cy="585152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fr-F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591D87C9-5CA4-43B9-88D8-3308B1DA4E66}"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25536442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1" y="1122363"/>
            <a:ext cx="6858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1" y="3602039"/>
            <a:ext cx="6858000" cy="1655762"/>
          </a:xfrm>
        </p:spPr>
        <p:txBody>
          <a:bodyPr/>
          <a:lstStyle>
            <a:lvl1pPr marL="0" indent="0" algn="ctr">
              <a:buNone/>
              <a:defRPr sz="24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E5851F89-EA19-4AB7-9933-470372B22C6B}"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4151899382"/>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8EC55642-7BDD-48BA-8FC7-2E0FAB909643}"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454580660"/>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2400"/>
            </a:lvl1pPr>
            <a:lvl2pPr marL="457203" indent="0">
              <a:buNone/>
              <a:defRPr sz="2000"/>
            </a:lvl2pPr>
            <a:lvl3pPr marL="914406" indent="0">
              <a:buNone/>
              <a:defRPr sz="1800"/>
            </a:lvl3pPr>
            <a:lvl4pPr marL="1371609" indent="0">
              <a:buNone/>
              <a:defRPr sz="1600"/>
            </a:lvl4pPr>
            <a:lvl5pPr marL="1828812" indent="0">
              <a:buNone/>
              <a:defRPr sz="1600"/>
            </a:lvl5pPr>
            <a:lvl6pPr marL="2286015" indent="0">
              <a:buNone/>
              <a:defRPr sz="1600"/>
            </a:lvl6pPr>
            <a:lvl7pPr marL="2743218" indent="0">
              <a:buNone/>
              <a:defRPr sz="1600"/>
            </a:lvl7pPr>
            <a:lvl8pPr marL="3200421" indent="0">
              <a:buNone/>
              <a:defRPr sz="1600"/>
            </a:lvl8pPr>
            <a:lvl9pPr marL="3657624" indent="0">
              <a:buNone/>
              <a:defRPr sz="1600"/>
            </a:lvl9pPr>
          </a:lstStyle>
          <a:p>
            <a:pPr lvl="0"/>
            <a:r>
              <a:rPr lang="fr-FR"/>
              <a:t>Modifier les styles du texte du masque</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4E3E33E1-CF4F-4230-A076-DCC736F61DC8}"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3542242402"/>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85801" y="1981200"/>
            <a:ext cx="3810000" cy="4114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981200"/>
            <a:ext cx="3810000" cy="4114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7" name="Espace réservé du numéro de diapositive 6"/>
          <p:cNvSpPr>
            <a:spLocks noGrp="1"/>
          </p:cNvSpPr>
          <p:nvPr>
            <p:ph type="sldNum" sz="quarter" idx="12"/>
          </p:nvPr>
        </p:nvSpPr>
        <p:spPr/>
        <p:txBody>
          <a:bodyPr/>
          <a:lstStyle>
            <a:lvl1pPr>
              <a:defRPr/>
            </a:lvl1pPr>
          </a:lstStyle>
          <a:p>
            <a:pPr defTabSz="914406" fontAlgn="base">
              <a:spcBef>
                <a:spcPct val="0"/>
              </a:spcBef>
              <a:spcAft>
                <a:spcPct val="0"/>
              </a:spcAft>
            </a:pPr>
            <a:fld id="{C8626FC7-067F-4ADD-858C-852DF16512CE}"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1364791565"/>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8" name="Espace réservé du pied de page 7"/>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9" name="Espace réservé du numéro de diapositive 8"/>
          <p:cNvSpPr>
            <a:spLocks noGrp="1"/>
          </p:cNvSpPr>
          <p:nvPr>
            <p:ph type="sldNum" sz="quarter" idx="12"/>
          </p:nvPr>
        </p:nvSpPr>
        <p:spPr/>
        <p:txBody>
          <a:bodyPr/>
          <a:lstStyle>
            <a:lvl1pPr>
              <a:defRPr/>
            </a:lvl1pPr>
          </a:lstStyle>
          <a:p>
            <a:pPr defTabSz="914406" fontAlgn="base">
              <a:spcBef>
                <a:spcPct val="0"/>
              </a:spcBef>
              <a:spcAft>
                <a:spcPct val="0"/>
              </a:spcAft>
            </a:pPr>
            <a:fld id="{1656B9A4-48E7-47FC-805F-5C9B9DABB29B}"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1777189527"/>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4" name="Espace réservé du pied de page 3"/>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5" name="Espace réservé du numéro de diapositive 4"/>
          <p:cNvSpPr>
            <a:spLocks noGrp="1"/>
          </p:cNvSpPr>
          <p:nvPr>
            <p:ph type="sldNum" sz="quarter" idx="12"/>
          </p:nvPr>
        </p:nvSpPr>
        <p:spPr/>
        <p:txBody>
          <a:bodyPr/>
          <a:lstStyle>
            <a:lvl1pPr>
              <a:defRPr/>
            </a:lvl1pPr>
          </a:lstStyle>
          <a:p>
            <a:pPr defTabSz="914406" fontAlgn="base">
              <a:spcBef>
                <a:spcPct val="0"/>
              </a:spcBef>
              <a:spcAft>
                <a:spcPct val="0"/>
              </a:spcAft>
            </a:pPr>
            <a:fld id="{C2EA84F9-F28C-4977-AFA7-F09E8A076521}"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2961750607"/>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3" name="Espace réservé du pied de page 2"/>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4" name="Espace réservé du numéro de diapositive 3"/>
          <p:cNvSpPr>
            <a:spLocks noGrp="1"/>
          </p:cNvSpPr>
          <p:nvPr>
            <p:ph type="sldNum" sz="quarter" idx="12"/>
          </p:nvPr>
        </p:nvSpPr>
        <p:spPr/>
        <p:txBody>
          <a:bodyPr/>
          <a:lstStyle>
            <a:lvl1pPr>
              <a:defRPr/>
            </a:lvl1pPr>
          </a:lstStyle>
          <a:p>
            <a:pPr defTabSz="914406" fontAlgn="base">
              <a:spcBef>
                <a:spcPct val="0"/>
              </a:spcBef>
              <a:spcAft>
                <a:spcPct val="0"/>
              </a:spcAft>
            </a:pPr>
            <a:fld id="{F8BF8802-E48F-411A-9471-D9144F9360AF}"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2265443820"/>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9" y="457200"/>
            <a:ext cx="2949575"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9"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9" y="2057400"/>
            <a:ext cx="2949575" cy="3811588"/>
          </a:xfrm>
        </p:spPr>
        <p:txBody>
          <a:bodyPr/>
          <a:lstStyle>
            <a:lvl1pPr marL="0" indent="0">
              <a:buNone/>
              <a:defRPr sz="16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7" name="Espace réservé du numéro de diapositive 6"/>
          <p:cNvSpPr>
            <a:spLocks noGrp="1"/>
          </p:cNvSpPr>
          <p:nvPr>
            <p:ph type="sldNum" sz="quarter" idx="12"/>
          </p:nvPr>
        </p:nvSpPr>
        <p:spPr/>
        <p:txBody>
          <a:bodyPr/>
          <a:lstStyle>
            <a:lvl1pPr>
              <a:defRPr/>
            </a:lvl1pPr>
          </a:lstStyle>
          <a:p>
            <a:pPr defTabSz="914406" fontAlgn="base">
              <a:spcBef>
                <a:spcPct val="0"/>
              </a:spcBef>
              <a:spcAft>
                <a:spcPct val="0"/>
              </a:spcAft>
            </a:pPr>
            <a:fld id="{503FB871-E076-4C9F-A44D-A5C6C3D5C827}"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1594037991"/>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9" y="457200"/>
            <a:ext cx="2949575"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9" y="987426"/>
            <a:ext cx="4629150" cy="4873625"/>
          </a:xfrm>
        </p:spPr>
        <p:txBody>
          <a:bodyPr/>
          <a:lstStyle>
            <a:lvl1pPr marL="0" indent="0">
              <a:buNone/>
              <a:defRPr sz="32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endParaRPr lang="fr-FR"/>
          </a:p>
        </p:txBody>
      </p:sp>
      <p:sp>
        <p:nvSpPr>
          <p:cNvPr id="4" name="Espace réservé du texte 3"/>
          <p:cNvSpPr>
            <a:spLocks noGrp="1"/>
          </p:cNvSpPr>
          <p:nvPr>
            <p:ph type="body" sz="half" idx="2"/>
          </p:nvPr>
        </p:nvSpPr>
        <p:spPr>
          <a:xfrm>
            <a:off x="630239" y="2057400"/>
            <a:ext cx="2949575" cy="3811588"/>
          </a:xfrm>
        </p:spPr>
        <p:txBody>
          <a:bodyPr/>
          <a:lstStyle>
            <a:lvl1pPr marL="0" indent="0">
              <a:buNone/>
              <a:defRPr sz="16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7" name="Espace réservé du numéro de diapositive 6"/>
          <p:cNvSpPr>
            <a:spLocks noGrp="1"/>
          </p:cNvSpPr>
          <p:nvPr>
            <p:ph type="sldNum" sz="quarter" idx="12"/>
          </p:nvPr>
        </p:nvSpPr>
        <p:spPr/>
        <p:txBody>
          <a:bodyPr/>
          <a:lstStyle>
            <a:lvl1pPr>
              <a:defRPr/>
            </a:lvl1pPr>
          </a:lstStyle>
          <a:p>
            <a:pPr defTabSz="914406" fontAlgn="base">
              <a:spcBef>
                <a:spcPct val="0"/>
              </a:spcBef>
              <a:spcAft>
                <a:spcPct val="0"/>
              </a:spcAft>
            </a:pPr>
            <a:fld id="{D13D0B6C-28B2-4202-977D-3DA57BE71E06}"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220474350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443A5AF7-3863-4367-A966-91E7C2750904}"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1826032183"/>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85801" y="609600"/>
            <a:ext cx="5676900" cy="548640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pPr defTabSz="914406" fontAlgn="base">
              <a:spcBef>
                <a:spcPct val="0"/>
              </a:spcBef>
              <a:spcAft>
                <a:spcPct val="0"/>
              </a:spcAft>
            </a:pPr>
            <a:endParaRPr lang="pt-BR" altLang="fr-FR">
              <a:solidFill>
                <a:srgbClr val="000000"/>
              </a:solidFill>
            </a:endParaRPr>
          </a:p>
        </p:txBody>
      </p:sp>
      <p:sp>
        <p:nvSpPr>
          <p:cNvPr id="6" name="Espace réservé du numéro de diapositive 5"/>
          <p:cNvSpPr>
            <a:spLocks noGrp="1"/>
          </p:cNvSpPr>
          <p:nvPr>
            <p:ph type="sldNum" sz="quarter" idx="12"/>
          </p:nvPr>
        </p:nvSpPr>
        <p:spPr/>
        <p:txBody>
          <a:bodyPr/>
          <a:lstStyle>
            <a:lvl1pPr>
              <a:defRPr/>
            </a:lvl1pPr>
          </a:lstStyle>
          <a:p>
            <a:pPr defTabSz="914406" fontAlgn="base">
              <a:spcBef>
                <a:spcPct val="0"/>
              </a:spcBef>
              <a:spcAft>
                <a:spcPct val="0"/>
              </a:spcAft>
            </a:pPr>
            <a:fld id="{370B1FE9-4105-4C90-AEB9-84A371EBB814}"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559556064"/>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A99EBFA9-CBE4-4708-9DEA-6943CAA2A847}" type="slidenum">
              <a:rPr lang="fr-FR" altLang="fr-FR"/>
              <a:pPr/>
              <a:t>‹N°›</a:t>
            </a:fld>
            <a:endParaRPr lang="fr-FR" altLang="fr-FR"/>
          </a:p>
        </p:txBody>
      </p:sp>
    </p:spTree>
    <p:extLst>
      <p:ext uri="{BB962C8B-B14F-4D97-AF65-F5344CB8AC3E}">
        <p14:creationId xmlns:p14="http://schemas.microsoft.com/office/powerpoint/2010/main" val="41377562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06EA8FC9-FDD5-4A7A-BB56-23E8521B18E6}" type="slidenum">
              <a:rPr lang="fr-FR" altLang="fr-FR"/>
              <a:pPr/>
              <a:t>‹N°›</a:t>
            </a:fld>
            <a:endParaRPr lang="fr-FR" altLang="fr-FR"/>
          </a:p>
        </p:txBody>
      </p:sp>
    </p:spTree>
    <p:extLst>
      <p:ext uri="{BB962C8B-B14F-4D97-AF65-F5344CB8AC3E}">
        <p14:creationId xmlns:p14="http://schemas.microsoft.com/office/powerpoint/2010/main" val="25111205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FB924402-A9D8-43B6-8A0D-5B54B526AC64}" type="slidenum">
              <a:rPr lang="fr-FR" altLang="fr-FR"/>
              <a:pPr/>
              <a:t>‹N°›</a:t>
            </a:fld>
            <a:endParaRPr lang="fr-FR" altLang="fr-FR"/>
          </a:p>
        </p:txBody>
      </p:sp>
    </p:spTree>
    <p:extLst>
      <p:ext uri="{BB962C8B-B14F-4D97-AF65-F5344CB8AC3E}">
        <p14:creationId xmlns:p14="http://schemas.microsoft.com/office/powerpoint/2010/main" val="487024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E535C983-B3F8-4427-9973-67802C886E51}" type="slidenum">
              <a:rPr lang="fr-FR" altLang="fr-FR"/>
              <a:pPr/>
              <a:t>‹N°›</a:t>
            </a:fld>
            <a:endParaRPr lang="fr-FR" altLang="fr-FR"/>
          </a:p>
        </p:txBody>
      </p:sp>
    </p:spTree>
    <p:extLst>
      <p:ext uri="{BB962C8B-B14F-4D97-AF65-F5344CB8AC3E}">
        <p14:creationId xmlns:p14="http://schemas.microsoft.com/office/powerpoint/2010/main" val="8752979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fr-FR" altLang="fr-FR"/>
          </a:p>
        </p:txBody>
      </p:sp>
      <p:sp>
        <p:nvSpPr>
          <p:cNvPr id="8" name="Espace réservé du pied de page 7"/>
          <p:cNvSpPr>
            <a:spLocks noGrp="1"/>
          </p:cNvSpPr>
          <p:nvPr>
            <p:ph type="ftr" sz="quarter" idx="11"/>
          </p:nvPr>
        </p:nvSpPr>
        <p:spPr/>
        <p:txBody>
          <a:bodyPr/>
          <a:lstStyle>
            <a:lvl1pPr>
              <a:defRPr/>
            </a:lvl1pPr>
          </a:lstStyle>
          <a:p>
            <a:endParaRPr lang="fr-FR" altLang="fr-FR"/>
          </a:p>
        </p:txBody>
      </p:sp>
      <p:sp>
        <p:nvSpPr>
          <p:cNvPr id="9" name="Espace réservé du numéro de diapositive 8"/>
          <p:cNvSpPr>
            <a:spLocks noGrp="1"/>
          </p:cNvSpPr>
          <p:nvPr>
            <p:ph type="sldNum" sz="quarter" idx="12"/>
          </p:nvPr>
        </p:nvSpPr>
        <p:spPr/>
        <p:txBody>
          <a:bodyPr/>
          <a:lstStyle>
            <a:lvl1pPr>
              <a:defRPr/>
            </a:lvl1pPr>
          </a:lstStyle>
          <a:p>
            <a:fld id="{3839B6F1-BAD7-4713-AA04-97D502738BF5}" type="slidenum">
              <a:rPr lang="fr-FR" altLang="fr-FR"/>
              <a:pPr/>
              <a:t>‹N°›</a:t>
            </a:fld>
            <a:endParaRPr lang="fr-FR" altLang="fr-FR"/>
          </a:p>
        </p:txBody>
      </p:sp>
    </p:spTree>
    <p:extLst>
      <p:ext uri="{BB962C8B-B14F-4D97-AF65-F5344CB8AC3E}">
        <p14:creationId xmlns:p14="http://schemas.microsoft.com/office/powerpoint/2010/main" val="17644193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fr-FR" altLang="fr-FR"/>
          </a:p>
        </p:txBody>
      </p:sp>
      <p:sp>
        <p:nvSpPr>
          <p:cNvPr id="4" name="Espace réservé du pied de page 3"/>
          <p:cNvSpPr>
            <a:spLocks noGrp="1"/>
          </p:cNvSpPr>
          <p:nvPr>
            <p:ph type="ftr" sz="quarter" idx="11"/>
          </p:nvPr>
        </p:nvSpPr>
        <p:spPr/>
        <p:txBody>
          <a:bodyPr/>
          <a:lstStyle>
            <a:lvl1pPr>
              <a:defRPr/>
            </a:lvl1pPr>
          </a:lstStyle>
          <a:p>
            <a:endParaRPr lang="fr-FR" altLang="fr-FR"/>
          </a:p>
        </p:txBody>
      </p:sp>
      <p:sp>
        <p:nvSpPr>
          <p:cNvPr id="5" name="Espace réservé du numéro de diapositive 4"/>
          <p:cNvSpPr>
            <a:spLocks noGrp="1"/>
          </p:cNvSpPr>
          <p:nvPr>
            <p:ph type="sldNum" sz="quarter" idx="12"/>
          </p:nvPr>
        </p:nvSpPr>
        <p:spPr/>
        <p:txBody>
          <a:bodyPr/>
          <a:lstStyle>
            <a:lvl1pPr>
              <a:defRPr/>
            </a:lvl1pPr>
          </a:lstStyle>
          <a:p>
            <a:fld id="{DB56C017-8BE2-4681-A782-8A0AE8488F17}" type="slidenum">
              <a:rPr lang="fr-FR" altLang="fr-FR"/>
              <a:pPr/>
              <a:t>‹N°›</a:t>
            </a:fld>
            <a:endParaRPr lang="fr-FR" altLang="fr-FR"/>
          </a:p>
        </p:txBody>
      </p:sp>
    </p:spTree>
    <p:extLst>
      <p:ext uri="{BB962C8B-B14F-4D97-AF65-F5344CB8AC3E}">
        <p14:creationId xmlns:p14="http://schemas.microsoft.com/office/powerpoint/2010/main" val="8127799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ltLang="fr-FR"/>
          </a:p>
        </p:txBody>
      </p:sp>
      <p:sp>
        <p:nvSpPr>
          <p:cNvPr id="3" name="Espace réservé du pied de page 2"/>
          <p:cNvSpPr>
            <a:spLocks noGrp="1"/>
          </p:cNvSpPr>
          <p:nvPr>
            <p:ph type="ftr" sz="quarter" idx="11"/>
          </p:nvPr>
        </p:nvSpPr>
        <p:spPr/>
        <p:txBody>
          <a:bodyPr/>
          <a:lstStyle>
            <a:lvl1pPr>
              <a:defRPr/>
            </a:lvl1pPr>
          </a:lstStyle>
          <a:p>
            <a:endParaRPr lang="fr-FR" altLang="fr-FR"/>
          </a:p>
        </p:txBody>
      </p:sp>
      <p:sp>
        <p:nvSpPr>
          <p:cNvPr id="4" name="Espace réservé du numéro de diapositive 3"/>
          <p:cNvSpPr>
            <a:spLocks noGrp="1"/>
          </p:cNvSpPr>
          <p:nvPr>
            <p:ph type="sldNum" sz="quarter" idx="12"/>
          </p:nvPr>
        </p:nvSpPr>
        <p:spPr/>
        <p:txBody>
          <a:bodyPr/>
          <a:lstStyle>
            <a:lvl1pPr>
              <a:defRPr/>
            </a:lvl1pPr>
          </a:lstStyle>
          <a:p>
            <a:fld id="{3FBEF39D-BAD1-4DFA-A5A1-D8DF81AF41C5}" type="slidenum">
              <a:rPr lang="fr-FR" altLang="fr-FR"/>
              <a:pPr/>
              <a:t>‹N°›</a:t>
            </a:fld>
            <a:endParaRPr lang="fr-FR" altLang="fr-FR"/>
          </a:p>
        </p:txBody>
      </p:sp>
    </p:spTree>
    <p:extLst>
      <p:ext uri="{BB962C8B-B14F-4D97-AF65-F5344CB8AC3E}">
        <p14:creationId xmlns:p14="http://schemas.microsoft.com/office/powerpoint/2010/main" val="9283887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59AFF82B-972C-4369-966D-AD7DC84835BB}" type="slidenum">
              <a:rPr lang="fr-FR" altLang="fr-FR"/>
              <a:pPr/>
              <a:t>‹N°›</a:t>
            </a:fld>
            <a:endParaRPr lang="fr-FR" altLang="fr-FR"/>
          </a:p>
        </p:txBody>
      </p:sp>
    </p:spTree>
    <p:extLst>
      <p:ext uri="{BB962C8B-B14F-4D97-AF65-F5344CB8AC3E}">
        <p14:creationId xmlns:p14="http://schemas.microsoft.com/office/powerpoint/2010/main" val="18908845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55168C64-4C0E-43F0-9D91-D70F40E8E1BB}" type="slidenum">
              <a:rPr lang="fr-FR" altLang="fr-FR"/>
              <a:pPr/>
              <a:t>‹N°›</a:t>
            </a:fld>
            <a:endParaRPr lang="fr-FR" altLang="fr-FR"/>
          </a:p>
        </p:txBody>
      </p:sp>
    </p:spTree>
    <p:extLst>
      <p:ext uri="{BB962C8B-B14F-4D97-AF65-F5344CB8AC3E}">
        <p14:creationId xmlns:p14="http://schemas.microsoft.com/office/powerpoint/2010/main" val="25531524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4C0D1E81-FCD9-4867-ADEE-05CB0D071C2D}" type="slidenum">
              <a:rPr lang="fr-FR" altLang="fr-FR"/>
              <a:pPr/>
              <a:t>‹N°›</a:t>
            </a:fld>
            <a:endParaRPr lang="fr-FR" altLang="fr-FR"/>
          </a:p>
        </p:txBody>
      </p:sp>
    </p:spTree>
    <p:extLst>
      <p:ext uri="{BB962C8B-B14F-4D97-AF65-F5344CB8AC3E}">
        <p14:creationId xmlns:p14="http://schemas.microsoft.com/office/powerpoint/2010/main" val="28877134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F5FDCEF8-EF9A-4E72-8F99-97BF1070C2DC}" type="slidenum">
              <a:rPr lang="fr-FR" altLang="fr-FR"/>
              <a:pPr/>
              <a:t>‹N°›</a:t>
            </a:fld>
            <a:endParaRPr lang="fr-FR" altLang="fr-FR"/>
          </a:p>
        </p:txBody>
      </p:sp>
    </p:spTree>
    <p:extLst>
      <p:ext uri="{BB962C8B-B14F-4D97-AF65-F5344CB8AC3E}">
        <p14:creationId xmlns:p14="http://schemas.microsoft.com/office/powerpoint/2010/main" val="22022513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457200" y="1600200"/>
            <a:ext cx="4038600" cy="45259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245225"/>
            <a:ext cx="2133600" cy="476250"/>
          </a:xfrm>
        </p:spPr>
        <p:txBody>
          <a:bodyPr/>
          <a:lstStyle>
            <a:lvl1pPr>
              <a:defRPr/>
            </a:lvl1pPr>
          </a:lstStyle>
          <a:p>
            <a:endParaRPr lang="fr-FR" altLang="fr-FR"/>
          </a:p>
        </p:txBody>
      </p:sp>
      <p:sp>
        <p:nvSpPr>
          <p:cNvPr id="6" name="Espace réservé du pied de page 5"/>
          <p:cNvSpPr>
            <a:spLocks noGrp="1"/>
          </p:cNvSpPr>
          <p:nvPr>
            <p:ph type="ftr" sz="quarter" idx="11"/>
          </p:nvPr>
        </p:nvSpPr>
        <p:spPr>
          <a:xfrm>
            <a:off x="3124200" y="6245225"/>
            <a:ext cx="2895600" cy="476250"/>
          </a:xfrm>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a:xfrm>
            <a:off x="6553200" y="6245225"/>
            <a:ext cx="2133600" cy="476250"/>
          </a:xfrm>
        </p:spPr>
        <p:txBody>
          <a:bodyPr/>
          <a:lstStyle>
            <a:lvl1pPr>
              <a:defRPr/>
            </a:lvl1pPr>
          </a:lstStyle>
          <a:p>
            <a:fld id="{689A6F99-0229-43C5-9E3E-7678E580C9D8}" type="slidenum">
              <a:rPr lang="fr-FR" altLang="fr-FR"/>
              <a:pPr/>
              <a:t>‹N°›</a:t>
            </a:fld>
            <a:endParaRPr lang="fr-FR" altLang="fr-FR"/>
          </a:p>
        </p:txBody>
      </p:sp>
    </p:spTree>
    <p:extLst>
      <p:ext uri="{BB962C8B-B14F-4D97-AF65-F5344CB8AC3E}">
        <p14:creationId xmlns:p14="http://schemas.microsoft.com/office/powerpoint/2010/main" val="5148712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2" y="3602040"/>
            <a:ext cx="6858000" cy="1655762"/>
          </a:xfrm>
        </p:spPr>
        <p:txBody>
          <a:bodyPr/>
          <a:lstStyle>
            <a:lvl1pPr marL="0" indent="0" algn="ctr">
              <a:buNone/>
              <a:defRPr sz="2400"/>
            </a:lvl1pPr>
            <a:lvl2pPr marL="457206" indent="0" algn="ctr">
              <a:buNone/>
              <a:defRPr sz="2000"/>
            </a:lvl2pPr>
            <a:lvl3pPr marL="914412" indent="0" algn="ctr">
              <a:buNone/>
              <a:defRPr sz="1800"/>
            </a:lvl3pPr>
            <a:lvl4pPr marL="1371618" indent="0" algn="ctr">
              <a:buNone/>
              <a:defRPr sz="1600"/>
            </a:lvl4pPr>
            <a:lvl5pPr marL="1828824" indent="0" algn="ctr">
              <a:buNone/>
              <a:defRPr sz="1600"/>
            </a:lvl5pPr>
            <a:lvl6pPr marL="2286030" indent="0" algn="ctr">
              <a:buNone/>
              <a:defRPr sz="1600"/>
            </a:lvl6pPr>
            <a:lvl7pPr marL="2743236" indent="0" algn="ctr">
              <a:buNone/>
              <a:defRPr sz="1600"/>
            </a:lvl7pPr>
            <a:lvl8pPr marL="3200442" indent="0" algn="ctr">
              <a:buNone/>
              <a:defRPr sz="1600"/>
            </a:lvl8pPr>
            <a:lvl9pPr marL="3657648"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E0332AC1-7835-437A-A111-F5DDF36BD4D4}" type="slidenum">
              <a:rPr lang="fr-FR" smtClean="0"/>
              <a:t>‹N°›</a:t>
            </a:fld>
            <a:endParaRPr lang="fr-FR"/>
          </a:p>
        </p:txBody>
      </p:sp>
    </p:spTree>
    <p:extLst>
      <p:ext uri="{BB962C8B-B14F-4D97-AF65-F5344CB8AC3E}">
        <p14:creationId xmlns:p14="http://schemas.microsoft.com/office/powerpoint/2010/main" val="6661743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AD94A64F-544B-4E99-B0C6-4CA233AD3C4B}" type="slidenum">
              <a:rPr lang="fr-FR" smtClean="0"/>
              <a:t>‹N°›</a:t>
            </a:fld>
            <a:endParaRPr lang="fr-FR"/>
          </a:p>
        </p:txBody>
      </p:sp>
    </p:spTree>
    <p:extLst>
      <p:ext uri="{BB962C8B-B14F-4D97-AF65-F5344CB8AC3E}">
        <p14:creationId xmlns:p14="http://schemas.microsoft.com/office/powerpoint/2010/main" val="23649432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6" indent="0">
              <a:buNone/>
              <a:defRPr sz="2000">
                <a:solidFill>
                  <a:schemeClr val="tx1">
                    <a:tint val="75000"/>
                  </a:schemeClr>
                </a:solidFill>
              </a:defRPr>
            </a:lvl2pPr>
            <a:lvl3pPr marL="914412" indent="0">
              <a:buNone/>
              <a:defRPr sz="1800">
                <a:solidFill>
                  <a:schemeClr val="tx1">
                    <a:tint val="75000"/>
                  </a:schemeClr>
                </a:solidFill>
              </a:defRPr>
            </a:lvl3pPr>
            <a:lvl4pPr marL="1371618" indent="0">
              <a:buNone/>
              <a:defRPr sz="1600">
                <a:solidFill>
                  <a:schemeClr val="tx1">
                    <a:tint val="75000"/>
                  </a:schemeClr>
                </a:solidFill>
              </a:defRPr>
            </a:lvl4pPr>
            <a:lvl5pPr marL="1828824" indent="0">
              <a:buNone/>
              <a:defRPr sz="1600">
                <a:solidFill>
                  <a:schemeClr val="tx1">
                    <a:tint val="75000"/>
                  </a:schemeClr>
                </a:solidFill>
              </a:defRPr>
            </a:lvl5pPr>
            <a:lvl6pPr marL="2286030" indent="0">
              <a:buNone/>
              <a:defRPr sz="1600">
                <a:solidFill>
                  <a:schemeClr val="tx1">
                    <a:tint val="75000"/>
                  </a:schemeClr>
                </a:solidFill>
              </a:defRPr>
            </a:lvl6pPr>
            <a:lvl7pPr marL="2743236" indent="0">
              <a:buNone/>
              <a:defRPr sz="1600">
                <a:solidFill>
                  <a:schemeClr val="tx1">
                    <a:tint val="75000"/>
                  </a:schemeClr>
                </a:solidFill>
              </a:defRPr>
            </a:lvl7pPr>
            <a:lvl8pPr marL="3200442" indent="0">
              <a:buNone/>
              <a:defRPr sz="1600">
                <a:solidFill>
                  <a:schemeClr val="tx1">
                    <a:tint val="75000"/>
                  </a:schemeClr>
                </a:solidFill>
              </a:defRPr>
            </a:lvl8pPr>
            <a:lvl9pPr marL="3657648"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CCCD85A1-4000-4C7C-AC8D-CE9870780E05}" type="slidenum">
              <a:rPr lang="fr-FR" smtClean="0"/>
              <a:t>‹N°›</a:t>
            </a:fld>
            <a:endParaRPr lang="fr-FR"/>
          </a:p>
        </p:txBody>
      </p:sp>
    </p:spTree>
    <p:extLst>
      <p:ext uri="{BB962C8B-B14F-4D97-AF65-F5344CB8AC3E}">
        <p14:creationId xmlns:p14="http://schemas.microsoft.com/office/powerpoint/2010/main" val="25923449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1" y="1825625"/>
            <a:ext cx="38862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lvl="0"/>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899D766A-AB39-4F14-90C9-59C0F77ECF37}" type="slidenum">
              <a:rPr lang="fr-FR" smtClean="0"/>
              <a:t>‹N°›</a:t>
            </a:fld>
            <a:endParaRPr lang="fr-FR"/>
          </a:p>
        </p:txBody>
      </p:sp>
    </p:spTree>
    <p:extLst>
      <p:ext uri="{BB962C8B-B14F-4D97-AF65-F5344CB8AC3E}">
        <p14:creationId xmlns:p14="http://schemas.microsoft.com/office/powerpoint/2010/main" val="1131887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4" y="1681163"/>
            <a:ext cx="3868340" cy="823912"/>
          </a:xfrm>
        </p:spPr>
        <p:txBody>
          <a:bodyPr anchor="b"/>
          <a:lstStyle>
            <a:lvl1pPr marL="0" indent="0">
              <a:buNone/>
              <a:defRPr sz="2400" b="1"/>
            </a:lvl1pPr>
            <a:lvl2pPr marL="457206" indent="0">
              <a:buNone/>
              <a:defRPr sz="2000" b="1"/>
            </a:lvl2pPr>
            <a:lvl3pPr marL="914412" indent="0">
              <a:buNone/>
              <a:defRPr sz="1800" b="1"/>
            </a:lvl3pPr>
            <a:lvl4pPr marL="1371618" indent="0">
              <a:buNone/>
              <a:defRPr sz="1600" b="1"/>
            </a:lvl4pPr>
            <a:lvl5pPr marL="1828824" indent="0">
              <a:buNone/>
              <a:defRPr sz="1600" b="1"/>
            </a:lvl5pPr>
            <a:lvl6pPr marL="2286030" indent="0">
              <a:buNone/>
              <a:defRPr sz="1600" b="1"/>
            </a:lvl6pPr>
            <a:lvl7pPr marL="2743236" indent="0">
              <a:buNone/>
              <a:defRPr sz="1600" b="1"/>
            </a:lvl7pPr>
            <a:lvl8pPr marL="3200442" indent="0">
              <a:buNone/>
              <a:defRPr sz="1600" b="1"/>
            </a:lvl8pPr>
            <a:lvl9pPr marL="3657648"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29844" y="2505075"/>
            <a:ext cx="3868340"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6" indent="0">
              <a:buNone/>
              <a:defRPr sz="2000" b="1"/>
            </a:lvl2pPr>
            <a:lvl3pPr marL="914412" indent="0">
              <a:buNone/>
              <a:defRPr sz="1800" b="1"/>
            </a:lvl3pPr>
            <a:lvl4pPr marL="1371618" indent="0">
              <a:buNone/>
              <a:defRPr sz="1600" b="1"/>
            </a:lvl4pPr>
            <a:lvl5pPr marL="1828824" indent="0">
              <a:buNone/>
              <a:defRPr sz="1600" b="1"/>
            </a:lvl5pPr>
            <a:lvl6pPr marL="2286030" indent="0">
              <a:buNone/>
              <a:defRPr sz="1600" b="1"/>
            </a:lvl6pPr>
            <a:lvl7pPr marL="2743236" indent="0">
              <a:buNone/>
              <a:defRPr sz="1600" b="1"/>
            </a:lvl7pPr>
            <a:lvl8pPr marL="3200442" indent="0">
              <a:buNone/>
              <a:defRPr sz="1600" b="1"/>
            </a:lvl8pPr>
            <a:lvl9pPr marL="3657648"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4629152" y="2505075"/>
            <a:ext cx="3887391"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lvl="0"/>
            <a:endParaRPr lang="fr-FR"/>
          </a:p>
        </p:txBody>
      </p:sp>
      <p:sp>
        <p:nvSpPr>
          <p:cNvPr id="8" name="Footer Placeholder 7"/>
          <p:cNvSpPr>
            <a:spLocks noGrp="1"/>
          </p:cNvSpPr>
          <p:nvPr>
            <p:ph type="ftr" sz="quarter" idx="11"/>
          </p:nvPr>
        </p:nvSpPr>
        <p:spPr/>
        <p:txBody>
          <a:bodyPr/>
          <a:lstStyle/>
          <a:p>
            <a:pPr lvl="0"/>
            <a:endParaRPr lang="fr-FR"/>
          </a:p>
        </p:txBody>
      </p:sp>
      <p:sp>
        <p:nvSpPr>
          <p:cNvPr id="9" name="Slide Number Placeholder 8"/>
          <p:cNvSpPr>
            <a:spLocks noGrp="1"/>
          </p:cNvSpPr>
          <p:nvPr>
            <p:ph type="sldNum" sz="quarter" idx="12"/>
          </p:nvPr>
        </p:nvSpPr>
        <p:spPr/>
        <p:txBody>
          <a:bodyPr/>
          <a:lstStyle/>
          <a:p>
            <a:pPr lvl="0"/>
            <a:fld id="{384D79D9-E990-4735-BC98-4D3A3659D7BF}" type="slidenum">
              <a:rPr lang="fr-FR" smtClean="0"/>
              <a:t>‹N°›</a:t>
            </a:fld>
            <a:endParaRPr lang="fr-FR"/>
          </a:p>
        </p:txBody>
      </p:sp>
    </p:spTree>
    <p:extLst>
      <p:ext uri="{BB962C8B-B14F-4D97-AF65-F5344CB8AC3E}">
        <p14:creationId xmlns:p14="http://schemas.microsoft.com/office/powerpoint/2010/main" val="30538662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lvl="0"/>
            <a:endParaRPr lang="fr-FR"/>
          </a:p>
        </p:txBody>
      </p:sp>
      <p:sp>
        <p:nvSpPr>
          <p:cNvPr id="4" name="Footer Placeholder 3"/>
          <p:cNvSpPr>
            <a:spLocks noGrp="1"/>
          </p:cNvSpPr>
          <p:nvPr>
            <p:ph type="ftr" sz="quarter" idx="11"/>
          </p:nvPr>
        </p:nvSpPr>
        <p:spPr/>
        <p:txBody>
          <a:bodyPr/>
          <a:lstStyle/>
          <a:p>
            <a:pPr lvl="0"/>
            <a:endParaRPr lang="fr-FR"/>
          </a:p>
        </p:txBody>
      </p:sp>
      <p:sp>
        <p:nvSpPr>
          <p:cNvPr id="5" name="Slide Number Placeholder 4"/>
          <p:cNvSpPr>
            <a:spLocks noGrp="1"/>
          </p:cNvSpPr>
          <p:nvPr>
            <p:ph type="sldNum" sz="quarter" idx="12"/>
          </p:nvPr>
        </p:nvSpPr>
        <p:spPr/>
        <p:txBody>
          <a:bodyPr/>
          <a:lstStyle/>
          <a:p>
            <a:pPr lvl="0"/>
            <a:fld id="{8ACE8F4F-4514-40E9-A245-C6435E0F1C71}" type="slidenum">
              <a:rPr lang="fr-FR" smtClean="0"/>
              <a:t>‹N°›</a:t>
            </a:fld>
            <a:endParaRPr lang="fr-FR"/>
          </a:p>
        </p:txBody>
      </p:sp>
    </p:spTree>
    <p:extLst>
      <p:ext uri="{BB962C8B-B14F-4D97-AF65-F5344CB8AC3E}">
        <p14:creationId xmlns:p14="http://schemas.microsoft.com/office/powerpoint/2010/main" val="5676811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fr-FR"/>
          </a:p>
        </p:txBody>
      </p:sp>
      <p:sp>
        <p:nvSpPr>
          <p:cNvPr id="3" name="Footer Placeholder 2"/>
          <p:cNvSpPr>
            <a:spLocks noGrp="1"/>
          </p:cNvSpPr>
          <p:nvPr>
            <p:ph type="ftr" sz="quarter" idx="11"/>
          </p:nvPr>
        </p:nvSpPr>
        <p:spPr/>
        <p:txBody>
          <a:bodyPr/>
          <a:lstStyle/>
          <a:p>
            <a:pPr lvl="0"/>
            <a:endParaRPr lang="fr-FR"/>
          </a:p>
        </p:txBody>
      </p:sp>
      <p:sp>
        <p:nvSpPr>
          <p:cNvPr id="4" name="Slide Number Placeholder 3"/>
          <p:cNvSpPr>
            <a:spLocks noGrp="1"/>
          </p:cNvSpPr>
          <p:nvPr>
            <p:ph type="sldNum" sz="quarter" idx="12"/>
          </p:nvPr>
        </p:nvSpPr>
        <p:spPr/>
        <p:txBody>
          <a:bodyPr/>
          <a:lstStyle/>
          <a:p>
            <a:pPr lvl="0"/>
            <a:fld id="{1A065C72-7FCC-464B-BB5B-3D9A6185CB90}" type="slidenum">
              <a:rPr lang="fr-FR" smtClean="0"/>
              <a:t>‹N°›</a:t>
            </a:fld>
            <a:endParaRPr lang="fr-FR"/>
          </a:p>
        </p:txBody>
      </p:sp>
    </p:spTree>
    <p:extLst>
      <p:ext uri="{BB962C8B-B14F-4D97-AF65-F5344CB8AC3E}">
        <p14:creationId xmlns:p14="http://schemas.microsoft.com/office/powerpoint/2010/main" val="3360002990"/>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2"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6" indent="0">
              <a:buNone/>
              <a:defRPr sz="1400"/>
            </a:lvl2pPr>
            <a:lvl3pPr marL="914412" indent="0">
              <a:buNone/>
              <a:defRPr sz="1200"/>
            </a:lvl3pPr>
            <a:lvl4pPr marL="1371618" indent="0">
              <a:buNone/>
              <a:defRPr sz="1000"/>
            </a:lvl4pPr>
            <a:lvl5pPr marL="1828824" indent="0">
              <a:buNone/>
              <a:defRPr sz="1000"/>
            </a:lvl5pPr>
            <a:lvl6pPr marL="2286030" indent="0">
              <a:buNone/>
              <a:defRPr sz="1000"/>
            </a:lvl6pPr>
            <a:lvl7pPr marL="2743236" indent="0">
              <a:buNone/>
              <a:defRPr sz="1000"/>
            </a:lvl7pPr>
            <a:lvl8pPr marL="3200442" indent="0">
              <a:buNone/>
              <a:defRPr sz="1000"/>
            </a:lvl8pPr>
            <a:lvl9pPr marL="3657648"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pPr lvl="0"/>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89CF742F-EA00-452F-B26E-44D31E4EB27F}" type="slidenum">
              <a:rPr lang="fr-FR" smtClean="0"/>
              <a:t>‹N°›</a:t>
            </a:fld>
            <a:endParaRPr lang="fr-FR"/>
          </a:p>
        </p:txBody>
      </p:sp>
    </p:spTree>
    <p:extLst>
      <p:ext uri="{BB962C8B-B14F-4D97-AF65-F5344CB8AC3E}">
        <p14:creationId xmlns:p14="http://schemas.microsoft.com/office/powerpoint/2010/main" val="30451712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2" y="987428"/>
            <a:ext cx="4629150" cy="4873625"/>
          </a:xfrm>
        </p:spPr>
        <p:txBody>
          <a:bodyPr anchor="t"/>
          <a:lstStyle>
            <a:lvl1pPr marL="0" indent="0">
              <a:buNone/>
              <a:defRPr sz="3200"/>
            </a:lvl1pPr>
            <a:lvl2pPr marL="457206" indent="0">
              <a:buNone/>
              <a:defRPr sz="2800"/>
            </a:lvl2pPr>
            <a:lvl3pPr marL="914412" indent="0">
              <a:buNone/>
              <a:defRPr sz="2400"/>
            </a:lvl3pPr>
            <a:lvl4pPr marL="1371618" indent="0">
              <a:buNone/>
              <a:defRPr sz="2000"/>
            </a:lvl4pPr>
            <a:lvl5pPr marL="1828824" indent="0">
              <a:buNone/>
              <a:defRPr sz="2000"/>
            </a:lvl5pPr>
            <a:lvl6pPr marL="2286030" indent="0">
              <a:buNone/>
              <a:defRPr sz="2000"/>
            </a:lvl6pPr>
            <a:lvl7pPr marL="2743236" indent="0">
              <a:buNone/>
              <a:defRPr sz="2000"/>
            </a:lvl7pPr>
            <a:lvl8pPr marL="3200442" indent="0">
              <a:buNone/>
              <a:defRPr sz="2000"/>
            </a:lvl8pPr>
            <a:lvl9pPr marL="3657648"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6" indent="0">
              <a:buNone/>
              <a:defRPr sz="1400"/>
            </a:lvl2pPr>
            <a:lvl3pPr marL="914412" indent="0">
              <a:buNone/>
              <a:defRPr sz="1200"/>
            </a:lvl3pPr>
            <a:lvl4pPr marL="1371618" indent="0">
              <a:buNone/>
              <a:defRPr sz="1000"/>
            </a:lvl4pPr>
            <a:lvl5pPr marL="1828824" indent="0">
              <a:buNone/>
              <a:defRPr sz="1000"/>
            </a:lvl5pPr>
            <a:lvl6pPr marL="2286030" indent="0">
              <a:buNone/>
              <a:defRPr sz="1000"/>
            </a:lvl6pPr>
            <a:lvl7pPr marL="2743236" indent="0">
              <a:buNone/>
              <a:defRPr sz="1000"/>
            </a:lvl7pPr>
            <a:lvl8pPr marL="3200442" indent="0">
              <a:buNone/>
              <a:defRPr sz="1000"/>
            </a:lvl8pPr>
            <a:lvl9pPr marL="3657648"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pPr lvl="0"/>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C302523F-FAB4-417C-9E91-F47F705138EF}" type="slidenum">
              <a:rPr lang="fr-FR" smtClean="0"/>
              <a:t>‹N°›</a:t>
            </a:fld>
            <a:endParaRPr lang="fr-FR"/>
          </a:p>
        </p:txBody>
      </p:sp>
    </p:spTree>
    <p:extLst>
      <p:ext uri="{BB962C8B-B14F-4D97-AF65-F5344CB8AC3E}">
        <p14:creationId xmlns:p14="http://schemas.microsoft.com/office/powerpoint/2010/main" val="36921748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4E8DFE35-2D30-4B9A-A4B1-E5CC22E4BC76}" type="slidenum">
              <a:rPr lang="fr-FR" smtClean="0"/>
              <a:t>‹N°›</a:t>
            </a:fld>
            <a:endParaRPr lang="fr-FR"/>
          </a:p>
        </p:txBody>
      </p:sp>
    </p:spTree>
    <p:extLst>
      <p:ext uri="{BB962C8B-B14F-4D97-AF65-F5344CB8AC3E}">
        <p14:creationId xmlns:p14="http://schemas.microsoft.com/office/powerpoint/2010/main" val="27175269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7"/>
            <a:ext cx="5800725"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C872C9FF-7A42-41AB-A34F-6E2A59A151B9}" type="slidenum">
              <a:rPr lang="fr-FR" smtClean="0"/>
              <a:t>‹N°›</a:t>
            </a:fld>
            <a:endParaRPr lang="fr-FR"/>
          </a:p>
        </p:txBody>
      </p:sp>
    </p:spTree>
    <p:extLst>
      <p:ext uri="{BB962C8B-B14F-4D97-AF65-F5344CB8AC3E}">
        <p14:creationId xmlns:p14="http://schemas.microsoft.com/office/powerpoint/2010/main" val="2639122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B34D1421-6704-4417-BD38-5E5674AC9BFB}" type="slidenum">
              <a:rPr lang="fr-FR" altLang="fr-FR"/>
              <a:pPr/>
              <a:t>‹N°›</a:t>
            </a:fld>
            <a:endParaRPr lang="fr-FR" altLang="fr-FR"/>
          </a:p>
        </p:txBody>
      </p:sp>
    </p:spTree>
    <p:extLst>
      <p:ext uri="{BB962C8B-B14F-4D97-AF65-F5344CB8AC3E}">
        <p14:creationId xmlns:p14="http://schemas.microsoft.com/office/powerpoint/2010/main" val="186678014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39857FA8-0885-4B2E-BB9A-B4F37CBBD11D}" type="slidenum">
              <a:rPr lang="fr-FR" altLang="fr-FR"/>
              <a:pPr/>
              <a:t>‹N°›</a:t>
            </a:fld>
            <a:endParaRPr lang="fr-FR" altLang="fr-FR"/>
          </a:p>
        </p:txBody>
      </p:sp>
    </p:spTree>
    <p:extLst>
      <p:ext uri="{BB962C8B-B14F-4D97-AF65-F5344CB8AC3E}">
        <p14:creationId xmlns:p14="http://schemas.microsoft.com/office/powerpoint/2010/main" val="24877041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833B9BB9-BC5F-4BF9-A549-9012D4F54E54}" type="slidenum">
              <a:rPr lang="fr-FR" altLang="fr-FR"/>
              <a:pPr/>
              <a:t>‹N°›</a:t>
            </a:fld>
            <a:endParaRPr lang="fr-FR" altLang="fr-FR"/>
          </a:p>
        </p:txBody>
      </p:sp>
    </p:spTree>
    <p:extLst>
      <p:ext uri="{BB962C8B-B14F-4D97-AF65-F5344CB8AC3E}">
        <p14:creationId xmlns:p14="http://schemas.microsoft.com/office/powerpoint/2010/main" val="34885179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77D6E6AD-43B0-4F54-B862-6B9CA45C14A3}" type="slidenum">
              <a:rPr lang="fr-FR" altLang="fr-FR"/>
              <a:pPr/>
              <a:t>‹N°›</a:t>
            </a:fld>
            <a:endParaRPr lang="fr-FR" altLang="fr-FR"/>
          </a:p>
        </p:txBody>
      </p:sp>
    </p:spTree>
    <p:extLst>
      <p:ext uri="{BB962C8B-B14F-4D97-AF65-F5344CB8AC3E}">
        <p14:creationId xmlns:p14="http://schemas.microsoft.com/office/powerpoint/2010/main" val="12256940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fr-FR" altLang="fr-FR"/>
          </a:p>
        </p:txBody>
      </p:sp>
      <p:sp>
        <p:nvSpPr>
          <p:cNvPr id="8" name="Espace réservé du pied de page 7"/>
          <p:cNvSpPr>
            <a:spLocks noGrp="1"/>
          </p:cNvSpPr>
          <p:nvPr>
            <p:ph type="ftr" sz="quarter" idx="11"/>
          </p:nvPr>
        </p:nvSpPr>
        <p:spPr/>
        <p:txBody>
          <a:bodyPr/>
          <a:lstStyle>
            <a:lvl1pPr>
              <a:defRPr/>
            </a:lvl1pPr>
          </a:lstStyle>
          <a:p>
            <a:endParaRPr lang="fr-FR" altLang="fr-FR"/>
          </a:p>
        </p:txBody>
      </p:sp>
      <p:sp>
        <p:nvSpPr>
          <p:cNvPr id="9" name="Espace réservé du numéro de diapositive 8"/>
          <p:cNvSpPr>
            <a:spLocks noGrp="1"/>
          </p:cNvSpPr>
          <p:nvPr>
            <p:ph type="sldNum" sz="quarter" idx="12"/>
          </p:nvPr>
        </p:nvSpPr>
        <p:spPr/>
        <p:txBody>
          <a:bodyPr/>
          <a:lstStyle>
            <a:lvl1pPr>
              <a:defRPr/>
            </a:lvl1pPr>
          </a:lstStyle>
          <a:p>
            <a:fld id="{0A01474E-0CC7-4A4D-9B42-8D85FD4B97E8}" type="slidenum">
              <a:rPr lang="fr-FR" altLang="fr-FR"/>
              <a:pPr/>
              <a:t>‹N°›</a:t>
            </a:fld>
            <a:endParaRPr lang="fr-FR" altLang="fr-FR"/>
          </a:p>
        </p:txBody>
      </p:sp>
    </p:spTree>
    <p:extLst>
      <p:ext uri="{BB962C8B-B14F-4D97-AF65-F5344CB8AC3E}">
        <p14:creationId xmlns:p14="http://schemas.microsoft.com/office/powerpoint/2010/main" val="14646600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fr-FR" altLang="fr-FR"/>
          </a:p>
        </p:txBody>
      </p:sp>
      <p:sp>
        <p:nvSpPr>
          <p:cNvPr id="4" name="Espace réservé du pied de page 3"/>
          <p:cNvSpPr>
            <a:spLocks noGrp="1"/>
          </p:cNvSpPr>
          <p:nvPr>
            <p:ph type="ftr" sz="quarter" idx="11"/>
          </p:nvPr>
        </p:nvSpPr>
        <p:spPr/>
        <p:txBody>
          <a:bodyPr/>
          <a:lstStyle>
            <a:lvl1pPr>
              <a:defRPr/>
            </a:lvl1pPr>
          </a:lstStyle>
          <a:p>
            <a:endParaRPr lang="fr-FR" altLang="fr-FR"/>
          </a:p>
        </p:txBody>
      </p:sp>
      <p:sp>
        <p:nvSpPr>
          <p:cNvPr id="5" name="Espace réservé du numéro de diapositive 4"/>
          <p:cNvSpPr>
            <a:spLocks noGrp="1"/>
          </p:cNvSpPr>
          <p:nvPr>
            <p:ph type="sldNum" sz="quarter" idx="12"/>
          </p:nvPr>
        </p:nvSpPr>
        <p:spPr/>
        <p:txBody>
          <a:bodyPr/>
          <a:lstStyle>
            <a:lvl1pPr>
              <a:defRPr/>
            </a:lvl1pPr>
          </a:lstStyle>
          <a:p>
            <a:fld id="{0CC4BD29-B631-4459-B032-40C1A90DDD57}" type="slidenum">
              <a:rPr lang="fr-FR" altLang="fr-FR"/>
              <a:pPr/>
              <a:t>‹N°›</a:t>
            </a:fld>
            <a:endParaRPr lang="fr-FR" altLang="fr-FR"/>
          </a:p>
        </p:txBody>
      </p:sp>
    </p:spTree>
    <p:extLst>
      <p:ext uri="{BB962C8B-B14F-4D97-AF65-F5344CB8AC3E}">
        <p14:creationId xmlns:p14="http://schemas.microsoft.com/office/powerpoint/2010/main" val="81688251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ltLang="fr-FR"/>
          </a:p>
        </p:txBody>
      </p:sp>
      <p:sp>
        <p:nvSpPr>
          <p:cNvPr id="3" name="Espace réservé du pied de page 2"/>
          <p:cNvSpPr>
            <a:spLocks noGrp="1"/>
          </p:cNvSpPr>
          <p:nvPr>
            <p:ph type="ftr" sz="quarter" idx="11"/>
          </p:nvPr>
        </p:nvSpPr>
        <p:spPr/>
        <p:txBody>
          <a:bodyPr/>
          <a:lstStyle>
            <a:lvl1pPr>
              <a:defRPr/>
            </a:lvl1pPr>
          </a:lstStyle>
          <a:p>
            <a:endParaRPr lang="fr-FR" altLang="fr-FR"/>
          </a:p>
        </p:txBody>
      </p:sp>
      <p:sp>
        <p:nvSpPr>
          <p:cNvPr id="4" name="Espace réservé du numéro de diapositive 3"/>
          <p:cNvSpPr>
            <a:spLocks noGrp="1"/>
          </p:cNvSpPr>
          <p:nvPr>
            <p:ph type="sldNum" sz="quarter" idx="12"/>
          </p:nvPr>
        </p:nvSpPr>
        <p:spPr/>
        <p:txBody>
          <a:bodyPr/>
          <a:lstStyle>
            <a:lvl1pPr>
              <a:defRPr/>
            </a:lvl1pPr>
          </a:lstStyle>
          <a:p>
            <a:fld id="{00CA1C3B-BF0A-4CA6-860A-170241CABF28}" type="slidenum">
              <a:rPr lang="fr-FR" altLang="fr-FR"/>
              <a:pPr/>
              <a:t>‹N°›</a:t>
            </a:fld>
            <a:endParaRPr lang="fr-FR" altLang="fr-FR"/>
          </a:p>
        </p:txBody>
      </p:sp>
    </p:spTree>
    <p:extLst>
      <p:ext uri="{BB962C8B-B14F-4D97-AF65-F5344CB8AC3E}">
        <p14:creationId xmlns:p14="http://schemas.microsoft.com/office/powerpoint/2010/main" val="28200942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121E4142-BE57-4886-9728-230EF6F5F994}" type="slidenum">
              <a:rPr lang="fr-FR" altLang="fr-FR"/>
              <a:pPr/>
              <a:t>‹N°›</a:t>
            </a:fld>
            <a:endParaRPr lang="fr-FR" altLang="fr-FR"/>
          </a:p>
        </p:txBody>
      </p:sp>
    </p:spTree>
    <p:extLst>
      <p:ext uri="{BB962C8B-B14F-4D97-AF65-F5344CB8AC3E}">
        <p14:creationId xmlns:p14="http://schemas.microsoft.com/office/powerpoint/2010/main" val="33796429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fr-FR" altLang="fr-FR"/>
          </a:p>
        </p:txBody>
      </p:sp>
      <p:sp>
        <p:nvSpPr>
          <p:cNvPr id="6" name="Espace réservé du pied de page 5"/>
          <p:cNvSpPr>
            <a:spLocks noGrp="1"/>
          </p:cNvSpPr>
          <p:nvPr>
            <p:ph type="ftr" sz="quarter" idx="11"/>
          </p:nvPr>
        </p:nvSpPr>
        <p:spPr/>
        <p:txBody>
          <a:bodyPr/>
          <a:lstStyle>
            <a:lvl1pPr>
              <a:defRPr/>
            </a:lvl1pPr>
          </a:lstStyle>
          <a:p>
            <a:endParaRPr lang="fr-FR" altLang="fr-FR"/>
          </a:p>
        </p:txBody>
      </p:sp>
      <p:sp>
        <p:nvSpPr>
          <p:cNvPr id="7" name="Espace réservé du numéro de diapositive 6"/>
          <p:cNvSpPr>
            <a:spLocks noGrp="1"/>
          </p:cNvSpPr>
          <p:nvPr>
            <p:ph type="sldNum" sz="quarter" idx="12"/>
          </p:nvPr>
        </p:nvSpPr>
        <p:spPr/>
        <p:txBody>
          <a:bodyPr/>
          <a:lstStyle>
            <a:lvl1pPr>
              <a:defRPr/>
            </a:lvl1pPr>
          </a:lstStyle>
          <a:p>
            <a:fld id="{0ADAFB85-B676-4479-A789-2A4F632C78A0}" type="slidenum">
              <a:rPr lang="fr-FR" altLang="fr-FR"/>
              <a:pPr/>
              <a:t>‹N°›</a:t>
            </a:fld>
            <a:endParaRPr lang="fr-FR" altLang="fr-FR"/>
          </a:p>
        </p:txBody>
      </p:sp>
    </p:spTree>
    <p:extLst>
      <p:ext uri="{BB962C8B-B14F-4D97-AF65-F5344CB8AC3E}">
        <p14:creationId xmlns:p14="http://schemas.microsoft.com/office/powerpoint/2010/main" val="134762907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38CE0B39-D82E-4122-A5E1-D0369A4883A2}" type="slidenum">
              <a:rPr lang="fr-FR" altLang="fr-FR"/>
              <a:pPr/>
              <a:t>‹N°›</a:t>
            </a:fld>
            <a:endParaRPr lang="fr-FR" altLang="fr-FR"/>
          </a:p>
        </p:txBody>
      </p:sp>
    </p:spTree>
    <p:extLst>
      <p:ext uri="{BB962C8B-B14F-4D97-AF65-F5344CB8AC3E}">
        <p14:creationId xmlns:p14="http://schemas.microsoft.com/office/powerpoint/2010/main" val="36866684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ltLang="fr-FR"/>
          </a:p>
        </p:txBody>
      </p:sp>
      <p:sp>
        <p:nvSpPr>
          <p:cNvPr id="5" name="Espace réservé du pied de page 4"/>
          <p:cNvSpPr>
            <a:spLocks noGrp="1"/>
          </p:cNvSpPr>
          <p:nvPr>
            <p:ph type="ftr" sz="quarter" idx="11"/>
          </p:nvPr>
        </p:nvSpPr>
        <p:spPr/>
        <p:txBody>
          <a:bodyPr/>
          <a:lstStyle>
            <a:lvl1pPr>
              <a:defRPr/>
            </a:lvl1pPr>
          </a:lstStyle>
          <a:p>
            <a:endParaRPr lang="fr-FR" altLang="fr-FR"/>
          </a:p>
        </p:txBody>
      </p:sp>
      <p:sp>
        <p:nvSpPr>
          <p:cNvPr id="6" name="Espace réservé du numéro de diapositive 5"/>
          <p:cNvSpPr>
            <a:spLocks noGrp="1"/>
          </p:cNvSpPr>
          <p:nvPr>
            <p:ph type="sldNum" sz="quarter" idx="12"/>
          </p:nvPr>
        </p:nvSpPr>
        <p:spPr/>
        <p:txBody>
          <a:bodyPr/>
          <a:lstStyle>
            <a:lvl1pPr>
              <a:defRPr/>
            </a:lvl1pPr>
          </a:lstStyle>
          <a:p>
            <a:fld id="{55A0CE47-8789-4D6A-BBBC-4CD3FE3EFA09}" type="slidenum">
              <a:rPr lang="fr-FR" altLang="fr-FR"/>
              <a:pPr/>
              <a:t>‹N°›</a:t>
            </a:fld>
            <a:endParaRPr lang="fr-FR" altLang="fr-FR"/>
          </a:p>
        </p:txBody>
      </p:sp>
    </p:spTree>
    <p:extLst>
      <p:ext uri="{BB962C8B-B14F-4D97-AF65-F5344CB8AC3E}">
        <p14:creationId xmlns:p14="http://schemas.microsoft.com/office/powerpoint/2010/main" val="7790756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endParaRPr lang="pt-BR" altLang="fr-FR"/>
          </a:p>
        </p:txBody>
      </p:sp>
      <p:sp>
        <p:nvSpPr>
          <p:cNvPr id="5" name="Espace réservé du pied de page 4"/>
          <p:cNvSpPr>
            <a:spLocks noGrp="1"/>
          </p:cNvSpPr>
          <p:nvPr>
            <p:ph type="ftr" sz="quarter" idx="11"/>
          </p:nvPr>
        </p:nvSpPr>
        <p:spPr/>
        <p:txBody>
          <a:bodyPr/>
          <a:lstStyle>
            <a:lvl1pPr>
              <a:defRPr/>
            </a:lvl1pPr>
          </a:lstStyle>
          <a:p>
            <a:endParaRPr lang="pt-BR" altLang="fr-FR"/>
          </a:p>
        </p:txBody>
      </p:sp>
      <p:sp>
        <p:nvSpPr>
          <p:cNvPr id="6" name="Espace réservé du numéro de diapositive 5"/>
          <p:cNvSpPr>
            <a:spLocks noGrp="1"/>
          </p:cNvSpPr>
          <p:nvPr>
            <p:ph type="sldNum" sz="quarter" idx="12"/>
          </p:nvPr>
        </p:nvSpPr>
        <p:spPr/>
        <p:txBody>
          <a:bodyPr/>
          <a:lstStyle>
            <a:lvl1pPr>
              <a:defRPr/>
            </a:lvl1pPr>
          </a:lstStyle>
          <a:p>
            <a:fld id="{D55E899A-53FE-42DE-B3FD-C2EC74C9D377}" type="slidenum">
              <a:rPr lang="pt-BR" altLang="fr-FR"/>
              <a:pPr/>
              <a:t>‹N°›</a:t>
            </a:fld>
            <a:endParaRPr lang="pt-BR" altLang="fr-FR"/>
          </a:p>
        </p:txBody>
      </p:sp>
    </p:spTree>
    <p:extLst>
      <p:ext uri="{BB962C8B-B14F-4D97-AF65-F5344CB8AC3E}">
        <p14:creationId xmlns:p14="http://schemas.microsoft.com/office/powerpoint/2010/main" val="4071627697"/>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pt-BR" altLang="fr-FR"/>
          </a:p>
        </p:txBody>
      </p:sp>
      <p:sp>
        <p:nvSpPr>
          <p:cNvPr id="5" name="Espace réservé du pied de page 4"/>
          <p:cNvSpPr>
            <a:spLocks noGrp="1"/>
          </p:cNvSpPr>
          <p:nvPr>
            <p:ph type="ftr" sz="quarter" idx="11"/>
          </p:nvPr>
        </p:nvSpPr>
        <p:spPr/>
        <p:txBody>
          <a:bodyPr/>
          <a:lstStyle>
            <a:lvl1pPr>
              <a:defRPr/>
            </a:lvl1pPr>
          </a:lstStyle>
          <a:p>
            <a:endParaRPr lang="pt-BR" altLang="fr-FR"/>
          </a:p>
        </p:txBody>
      </p:sp>
      <p:sp>
        <p:nvSpPr>
          <p:cNvPr id="6" name="Espace réservé du numéro de diapositive 5"/>
          <p:cNvSpPr>
            <a:spLocks noGrp="1"/>
          </p:cNvSpPr>
          <p:nvPr>
            <p:ph type="sldNum" sz="quarter" idx="12"/>
          </p:nvPr>
        </p:nvSpPr>
        <p:spPr/>
        <p:txBody>
          <a:bodyPr/>
          <a:lstStyle>
            <a:lvl1pPr>
              <a:defRPr/>
            </a:lvl1pPr>
          </a:lstStyle>
          <a:p>
            <a:fld id="{03AE2B8C-FF4B-45A2-9D74-F9B8EF28B4C8}" type="slidenum">
              <a:rPr lang="pt-BR" altLang="fr-FR"/>
              <a:pPr/>
              <a:t>‹N°›</a:t>
            </a:fld>
            <a:endParaRPr lang="pt-BR" altLang="fr-FR"/>
          </a:p>
        </p:txBody>
      </p:sp>
    </p:spTree>
    <p:extLst>
      <p:ext uri="{BB962C8B-B14F-4D97-AF65-F5344CB8AC3E}">
        <p14:creationId xmlns:p14="http://schemas.microsoft.com/office/powerpoint/2010/main" val="705474367"/>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pt-BR" altLang="fr-FR"/>
          </a:p>
        </p:txBody>
      </p:sp>
      <p:sp>
        <p:nvSpPr>
          <p:cNvPr id="5" name="Espace réservé du pied de page 4"/>
          <p:cNvSpPr>
            <a:spLocks noGrp="1"/>
          </p:cNvSpPr>
          <p:nvPr>
            <p:ph type="ftr" sz="quarter" idx="11"/>
          </p:nvPr>
        </p:nvSpPr>
        <p:spPr/>
        <p:txBody>
          <a:bodyPr/>
          <a:lstStyle>
            <a:lvl1pPr>
              <a:defRPr/>
            </a:lvl1pPr>
          </a:lstStyle>
          <a:p>
            <a:endParaRPr lang="pt-BR" altLang="fr-FR"/>
          </a:p>
        </p:txBody>
      </p:sp>
      <p:sp>
        <p:nvSpPr>
          <p:cNvPr id="6" name="Espace réservé du numéro de diapositive 5"/>
          <p:cNvSpPr>
            <a:spLocks noGrp="1"/>
          </p:cNvSpPr>
          <p:nvPr>
            <p:ph type="sldNum" sz="quarter" idx="12"/>
          </p:nvPr>
        </p:nvSpPr>
        <p:spPr/>
        <p:txBody>
          <a:bodyPr/>
          <a:lstStyle>
            <a:lvl1pPr>
              <a:defRPr/>
            </a:lvl1pPr>
          </a:lstStyle>
          <a:p>
            <a:fld id="{6595DBBC-5F62-40EB-88DF-358DDECB2745}" type="slidenum">
              <a:rPr lang="pt-BR" altLang="fr-FR"/>
              <a:pPr/>
              <a:t>‹N°›</a:t>
            </a:fld>
            <a:endParaRPr lang="pt-BR" altLang="fr-FR"/>
          </a:p>
        </p:txBody>
      </p:sp>
    </p:spTree>
    <p:extLst>
      <p:ext uri="{BB962C8B-B14F-4D97-AF65-F5344CB8AC3E}">
        <p14:creationId xmlns:p14="http://schemas.microsoft.com/office/powerpoint/2010/main" val="1908903219"/>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85800" y="1981200"/>
            <a:ext cx="3810000" cy="411480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81200"/>
            <a:ext cx="3810000" cy="411480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pt-BR" altLang="fr-FR"/>
          </a:p>
        </p:txBody>
      </p:sp>
      <p:sp>
        <p:nvSpPr>
          <p:cNvPr id="6" name="Espace réservé du pied de page 5"/>
          <p:cNvSpPr>
            <a:spLocks noGrp="1"/>
          </p:cNvSpPr>
          <p:nvPr>
            <p:ph type="ftr" sz="quarter" idx="11"/>
          </p:nvPr>
        </p:nvSpPr>
        <p:spPr/>
        <p:txBody>
          <a:bodyPr/>
          <a:lstStyle>
            <a:lvl1pPr>
              <a:defRPr/>
            </a:lvl1pPr>
          </a:lstStyle>
          <a:p>
            <a:endParaRPr lang="pt-BR" altLang="fr-FR"/>
          </a:p>
        </p:txBody>
      </p:sp>
      <p:sp>
        <p:nvSpPr>
          <p:cNvPr id="7" name="Espace réservé du numéro de diapositive 6"/>
          <p:cNvSpPr>
            <a:spLocks noGrp="1"/>
          </p:cNvSpPr>
          <p:nvPr>
            <p:ph type="sldNum" sz="quarter" idx="12"/>
          </p:nvPr>
        </p:nvSpPr>
        <p:spPr/>
        <p:txBody>
          <a:bodyPr/>
          <a:lstStyle>
            <a:lvl1pPr>
              <a:defRPr/>
            </a:lvl1pPr>
          </a:lstStyle>
          <a:p>
            <a:fld id="{33494753-091A-410F-9739-8FE28635F1F8}" type="slidenum">
              <a:rPr lang="pt-BR" altLang="fr-FR"/>
              <a:pPr/>
              <a:t>‹N°›</a:t>
            </a:fld>
            <a:endParaRPr lang="pt-BR" altLang="fr-FR"/>
          </a:p>
        </p:txBody>
      </p:sp>
    </p:spTree>
    <p:extLst>
      <p:ext uri="{BB962C8B-B14F-4D97-AF65-F5344CB8AC3E}">
        <p14:creationId xmlns:p14="http://schemas.microsoft.com/office/powerpoint/2010/main" val="2780458873"/>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pt-BR" altLang="fr-FR"/>
          </a:p>
        </p:txBody>
      </p:sp>
      <p:sp>
        <p:nvSpPr>
          <p:cNvPr id="8" name="Espace réservé du pied de page 7"/>
          <p:cNvSpPr>
            <a:spLocks noGrp="1"/>
          </p:cNvSpPr>
          <p:nvPr>
            <p:ph type="ftr" sz="quarter" idx="11"/>
          </p:nvPr>
        </p:nvSpPr>
        <p:spPr/>
        <p:txBody>
          <a:bodyPr/>
          <a:lstStyle>
            <a:lvl1pPr>
              <a:defRPr/>
            </a:lvl1pPr>
          </a:lstStyle>
          <a:p>
            <a:endParaRPr lang="pt-BR" altLang="fr-FR"/>
          </a:p>
        </p:txBody>
      </p:sp>
      <p:sp>
        <p:nvSpPr>
          <p:cNvPr id="9" name="Espace réservé du numéro de diapositive 8"/>
          <p:cNvSpPr>
            <a:spLocks noGrp="1"/>
          </p:cNvSpPr>
          <p:nvPr>
            <p:ph type="sldNum" sz="quarter" idx="12"/>
          </p:nvPr>
        </p:nvSpPr>
        <p:spPr/>
        <p:txBody>
          <a:bodyPr/>
          <a:lstStyle>
            <a:lvl1pPr>
              <a:defRPr/>
            </a:lvl1pPr>
          </a:lstStyle>
          <a:p>
            <a:fld id="{724B0A2B-C921-4AE9-BBCF-E16DBECEC35C}" type="slidenum">
              <a:rPr lang="pt-BR" altLang="fr-FR"/>
              <a:pPr/>
              <a:t>‹N°›</a:t>
            </a:fld>
            <a:endParaRPr lang="pt-BR" altLang="fr-FR"/>
          </a:p>
        </p:txBody>
      </p:sp>
    </p:spTree>
    <p:extLst>
      <p:ext uri="{BB962C8B-B14F-4D97-AF65-F5344CB8AC3E}">
        <p14:creationId xmlns:p14="http://schemas.microsoft.com/office/powerpoint/2010/main" val="36507416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pt-BR" altLang="fr-FR"/>
          </a:p>
        </p:txBody>
      </p:sp>
      <p:sp>
        <p:nvSpPr>
          <p:cNvPr id="4" name="Espace réservé du pied de page 3"/>
          <p:cNvSpPr>
            <a:spLocks noGrp="1"/>
          </p:cNvSpPr>
          <p:nvPr>
            <p:ph type="ftr" sz="quarter" idx="11"/>
          </p:nvPr>
        </p:nvSpPr>
        <p:spPr/>
        <p:txBody>
          <a:bodyPr/>
          <a:lstStyle>
            <a:lvl1pPr>
              <a:defRPr/>
            </a:lvl1pPr>
          </a:lstStyle>
          <a:p>
            <a:endParaRPr lang="pt-BR" altLang="fr-FR"/>
          </a:p>
        </p:txBody>
      </p:sp>
      <p:sp>
        <p:nvSpPr>
          <p:cNvPr id="5" name="Espace réservé du numéro de diapositive 4"/>
          <p:cNvSpPr>
            <a:spLocks noGrp="1"/>
          </p:cNvSpPr>
          <p:nvPr>
            <p:ph type="sldNum" sz="quarter" idx="12"/>
          </p:nvPr>
        </p:nvSpPr>
        <p:spPr/>
        <p:txBody>
          <a:bodyPr/>
          <a:lstStyle>
            <a:lvl1pPr>
              <a:defRPr/>
            </a:lvl1pPr>
          </a:lstStyle>
          <a:p>
            <a:fld id="{4E9B12EB-04B9-42A2-89FA-A7BE61DBD8C9}" type="slidenum">
              <a:rPr lang="pt-BR" altLang="fr-FR"/>
              <a:pPr/>
              <a:t>‹N°›</a:t>
            </a:fld>
            <a:endParaRPr lang="pt-BR" altLang="fr-FR"/>
          </a:p>
        </p:txBody>
      </p:sp>
    </p:spTree>
    <p:extLst>
      <p:ext uri="{BB962C8B-B14F-4D97-AF65-F5344CB8AC3E}">
        <p14:creationId xmlns:p14="http://schemas.microsoft.com/office/powerpoint/2010/main" val="2970274173"/>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pt-BR" altLang="fr-FR"/>
          </a:p>
        </p:txBody>
      </p:sp>
      <p:sp>
        <p:nvSpPr>
          <p:cNvPr id="3" name="Espace réservé du pied de page 2"/>
          <p:cNvSpPr>
            <a:spLocks noGrp="1"/>
          </p:cNvSpPr>
          <p:nvPr>
            <p:ph type="ftr" sz="quarter" idx="11"/>
          </p:nvPr>
        </p:nvSpPr>
        <p:spPr/>
        <p:txBody>
          <a:bodyPr/>
          <a:lstStyle>
            <a:lvl1pPr>
              <a:defRPr/>
            </a:lvl1pPr>
          </a:lstStyle>
          <a:p>
            <a:endParaRPr lang="pt-BR" altLang="fr-FR"/>
          </a:p>
        </p:txBody>
      </p:sp>
      <p:sp>
        <p:nvSpPr>
          <p:cNvPr id="4" name="Espace réservé du numéro de diapositive 3"/>
          <p:cNvSpPr>
            <a:spLocks noGrp="1"/>
          </p:cNvSpPr>
          <p:nvPr>
            <p:ph type="sldNum" sz="quarter" idx="12"/>
          </p:nvPr>
        </p:nvSpPr>
        <p:spPr/>
        <p:txBody>
          <a:bodyPr/>
          <a:lstStyle>
            <a:lvl1pPr>
              <a:defRPr/>
            </a:lvl1pPr>
          </a:lstStyle>
          <a:p>
            <a:fld id="{049CFC33-94CB-4E2C-80C9-B46F70C021CE}" type="slidenum">
              <a:rPr lang="pt-BR" altLang="fr-FR"/>
              <a:pPr/>
              <a:t>‹N°›</a:t>
            </a:fld>
            <a:endParaRPr lang="pt-BR" altLang="fr-FR"/>
          </a:p>
        </p:txBody>
      </p:sp>
    </p:spTree>
    <p:extLst>
      <p:ext uri="{BB962C8B-B14F-4D97-AF65-F5344CB8AC3E}">
        <p14:creationId xmlns:p14="http://schemas.microsoft.com/office/powerpoint/2010/main" val="4044963223"/>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pt-BR" altLang="fr-FR"/>
          </a:p>
        </p:txBody>
      </p:sp>
      <p:sp>
        <p:nvSpPr>
          <p:cNvPr id="6" name="Espace réservé du pied de page 5"/>
          <p:cNvSpPr>
            <a:spLocks noGrp="1"/>
          </p:cNvSpPr>
          <p:nvPr>
            <p:ph type="ftr" sz="quarter" idx="11"/>
          </p:nvPr>
        </p:nvSpPr>
        <p:spPr/>
        <p:txBody>
          <a:bodyPr/>
          <a:lstStyle>
            <a:lvl1pPr>
              <a:defRPr/>
            </a:lvl1pPr>
          </a:lstStyle>
          <a:p>
            <a:endParaRPr lang="pt-BR" altLang="fr-FR"/>
          </a:p>
        </p:txBody>
      </p:sp>
      <p:sp>
        <p:nvSpPr>
          <p:cNvPr id="7" name="Espace réservé du numéro de diapositive 6"/>
          <p:cNvSpPr>
            <a:spLocks noGrp="1"/>
          </p:cNvSpPr>
          <p:nvPr>
            <p:ph type="sldNum" sz="quarter" idx="12"/>
          </p:nvPr>
        </p:nvSpPr>
        <p:spPr/>
        <p:txBody>
          <a:bodyPr/>
          <a:lstStyle>
            <a:lvl1pPr>
              <a:defRPr/>
            </a:lvl1pPr>
          </a:lstStyle>
          <a:p>
            <a:fld id="{01CD2DBC-F305-4AD6-A049-5514F401653B}" type="slidenum">
              <a:rPr lang="pt-BR" altLang="fr-FR"/>
              <a:pPr/>
              <a:t>‹N°›</a:t>
            </a:fld>
            <a:endParaRPr lang="pt-BR" altLang="fr-FR"/>
          </a:p>
        </p:txBody>
      </p:sp>
    </p:spTree>
    <p:extLst>
      <p:ext uri="{BB962C8B-B14F-4D97-AF65-F5344CB8AC3E}">
        <p14:creationId xmlns:p14="http://schemas.microsoft.com/office/powerpoint/2010/main" val="1243005324"/>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pt-BR" altLang="fr-FR"/>
          </a:p>
        </p:txBody>
      </p:sp>
      <p:sp>
        <p:nvSpPr>
          <p:cNvPr id="6" name="Espace réservé du pied de page 5"/>
          <p:cNvSpPr>
            <a:spLocks noGrp="1"/>
          </p:cNvSpPr>
          <p:nvPr>
            <p:ph type="ftr" sz="quarter" idx="11"/>
          </p:nvPr>
        </p:nvSpPr>
        <p:spPr/>
        <p:txBody>
          <a:bodyPr/>
          <a:lstStyle>
            <a:lvl1pPr>
              <a:defRPr/>
            </a:lvl1pPr>
          </a:lstStyle>
          <a:p>
            <a:endParaRPr lang="pt-BR" altLang="fr-FR"/>
          </a:p>
        </p:txBody>
      </p:sp>
      <p:sp>
        <p:nvSpPr>
          <p:cNvPr id="7" name="Espace réservé du numéro de diapositive 6"/>
          <p:cNvSpPr>
            <a:spLocks noGrp="1"/>
          </p:cNvSpPr>
          <p:nvPr>
            <p:ph type="sldNum" sz="quarter" idx="12"/>
          </p:nvPr>
        </p:nvSpPr>
        <p:spPr/>
        <p:txBody>
          <a:bodyPr/>
          <a:lstStyle>
            <a:lvl1pPr>
              <a:defRPr/>
            </a:lvl1pPr>
          </a:lstStyle>
          <a:p>
            <a:fld id="{D7930583-EE7A-4B55-B46A-E90B0BD8D826}" type="slidenum">
              <a:rPr lang="pt-BR" altLang="fr-FR"/>
              <a:pPr/>
              <a:t>‹N°›</a:t>
            </a:fld>
            <a:endParaRPr lang="pt-BR" altLang="fr-FR"/>
          </a:p>
        </p:txBody>
      </p:sp>
    </p:spTree>
    <p:extLst>
      <p:ext uri="{BB962C8B-B14F-4D97-AF65-F5344CB8AC3E}">
        <p14:creationId xmlns:p14="http://schemas.microsoft.com/office/powerpoint/2010/main" val="116490498"/>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pt-BR" altLang="fr-FR"/>
          </a:p>
        </p:txBody>
      </p:sp>
      <p:sp>
        <p:nvSpPr>
          <p:cNvPr id="5" name="Espace réservé du pied de page 4"/>
          <p:cNvSpPr>
            <a:spLocks noGrp="1"/>
          </p:cNvSpPr>
          <p:nvPr>
            <p:ph type="ftr" sz="quarter" idx="11"/>
          </p:nvPr>
        </p:nvSpPr>
        <p:spPr/>
        <p:txBody>
          <a:bodyPr/>
          <a:lstStyle>
            <a:lvl1pPr>
              <a:defRPr/>
            </a:lvl1pPr>
          </a:lstStyle>
          <a:p>
            <a:endParaRPr lang="pt-BR" altLang="fr-FR"/>
          </a:p>
        </p:txBody>
      </p:sp>
      <p:sp>
        <p:nvSpPr>
          <p:cNvPr id="6" name="Espace réservé du numéro de diapositive 5"/>
          <p:cNvSpPr>
            <a:spLocks noGrp="1"/>
          </p:cNvSpPr>
          <p:nvPr>
            <p:ph type="sldNum" sz="quarter" idx="12"/>
          </p:nvPr>
        </p:nvSpPr>
        <p:spPr/>
        <p:txBody>
          <a:bodyPr/>
          <a:lstStyle>
            <a:lvl1pPr>
              <a:defRPr/>
            </a:lvl1pPr>
          </a:lstStyle>
          <a:p>
            <a:fld id="{A8DEC747-402A-49CC-B0B8-CC52152C01C5}" type="slidenum">
              <a:rPr lang="pt-BR" altLang="fr-FR"/>
              <a:pPr/>
              <a:t>‹N°›</a:t>
            </a:fld>
            <a:endParaRPr lang="pt-BR" altLang="fr-FR"/>
          </a:p>
        </p:txBody>
      </p:sp>
    </p:spTree>
    <p:extLst>
      <p:ext uri="{BB962C8B-B14F-4D97-AF65-F5344CB8AC3E}">
        <p14:creationId xmlns:p14="http://schemas.microsoft.com/office/powerpoint/2010/main" val="1841239299"/>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pt-BR" altLang="fr-FR"/>
          </a:p>
        </p:txBody>
      </p:sp>
      <p:sp>
        <p:nvSpPr>
          <p:cNvPr id="5" name="Espace réservé du pied de page 4"/>
          <p:cNvSpPr>
            <a:spLocks noGrp="1"/>
          </p:cNvSpPr>
          <p:nvPr>
            <p:ph type="ftr" sz="quarter" idx="11"/>
          </p:nvPr>
        </p:nvSpPr>
        <p:spPr/>
        <p:txBody>
          <a:bodyPr/>
          <a:lstStyle>
            <a:lvl1pPr>
              <a:defRPr/>
            </a:lvl1pPr>
          </a:lstStyle>
          <a:p>
            <a:endParaRPr lang="pt-BR" altLang="fr-FR"/>
          </a:p>
        </p:txBody>
      </p:sp>
      <p:sp>
        <p:nvSpPr>
          <p:cNvPr id="6" name="Espace réservé du numéro de diapositive 5"/>
          <p:cNvSpPr>
            <a:spLocks noGrp="1"/>
          </p:cNvSpPr>
          <p:nvPr>
            <p:ph type="sldNum" sz="quarter" idx="12"/>
          </p:nvPr>
        </p:nvSpPr>
        <p:spPr/>
        <p:txBody>
          <a:bodyPr/>
          <a:lstStyle>
            <a:lvl1pPr>
              <a:defRPr/>
            </a:lvl1pPr>
          </a:lstStyle>
          <a:p>
            <a:fld id="{1474FFFB-D461-4EFA-8671-441E3E12A0DE}" type="slidenum">
              <a:rPr lang="pt-BR" altLang="fr-FR"/>
              <a:pPr/>
              <a:t>‹N°›</a:t>
            </a:fld>
            <a:endParaRPr lang="pt-BR" altLang="fr-FR"/>
          </a:p>
        </p:txBody>
      </p:sp>
    </p:spTree>
    <p:extLst>
      <p:ext uri="{BB962C8B-B14F-4D97-AF65-F5344CB8AC3E}">
        <p14:creationId xmlns:p14="http://schemas.microsoft.com/office/powerpoint/2010/main" val="174250783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457200" y="274320"/>
            <a:ext cx="8229600" cy="1143000"/>
          </a:xfrm>
          <a:prstGeom prst="rect">
            <a:avLst/>
          </a:prstGeom>
          <a:noFill/>
          <a:ln>
            <a:noFill/>
          </a:ln>
        </p:spPr>
        <p:txBody>
          <a:bodyPr vert="horz" lIns="90000" tIns="46800" rIns="90000" bIns="46800" anchor="ctr" anchorCtr="0" compatLnSpc="1"/>
          <a:lstStyle/>
          <a:p>
            <a:endParaRPr lang="fr-FR"/>
          </a:p>
        </p:txBody>
      </p:sp>
      <p:sp>
        <p:nvSpPr>
          <p:cNvPr id="3" name="Espace réservé du texte 2"/>
          <p:cNvSpPr txBox="1">
            <a:spLocks noGrp="1"/>
          </p:cNvSpPr>
          <p:nvPr>
            <p:ph type="body" idx="1"/>
          </p:nvPr>
        </p:nvSpPr>
        <p:spPr>
          <a:xfrm>
            <a:off x="457200" y="1600200"/>
            <a:ext cx="8229600" cy="4525920"/>
          </a:xfrm>
          <a:prstGeom prst="rect">
            <a:avLst/>
          </a:prstGeom>
          <a:noFill/>
          <a:ln>
            <a:noFill/>
          </a:ln>
        </p:spPr>
        <p:txBody>
          <a:bodyPr vert="horz" lIns="90000" tIns="46800" rIns="90000" bIns="46800" anchor="t" anchorCtr="0" compatLnSpc="1"/>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2"/>
          </p:nvPr>
        </p:nvSpPr>
        <p:spPr>
          <a:xfrm>
            <a:off x="456839" y="6244920"/>
            <a:ext cx="2133720" cy="476280"/>
          </a:xfrm>
          <a:prstGeom prst="rect">
            <a:avLst/>
          </a:prstGeom>
          <a:noFill/>
          <a:ln>
            <a:noFill/>
          </a:ln>
        </p:spPr>
        <p:txBody>
          <a:bodyPr wrap="square" lIns="90000" tIns="46800" rIns="90000" bIns="46800" anchor="t" anchorCtr="0">
            <a:noAutofit/>
          </a:bodyPr>
          <a:lstStyle>
            <a:lvl1pPr marL="0" marR="0" lvl="0" indent="0" rtl="0" hangingPunct="0">
              <a:buNone/>
              <a:tabLst/>
              <a:defRPr lang="fr-FR" sz="1400" kern="1200">
                <a:latin typeface="Times New Roman" pitchFamily="18"/>
                <a:ea typeface="Arial" pitchFamily="2"/>
                <a:cs typeface="Arial" pitchFamily="2"/>
              </a:defRPr>
            </a:lvl1pPr>
          </a:lstStyle>
          <a:p>
            <a:pPr lvl="0"/>
            <a:endParaRPr lang="fr-FR"/>
          </a:p>
        </p:txBody>
      </p:sp>
      <p:sp>
        <p:nvSpPr>
          <p:cNvPr id="5" name="Espace réservé du pied de page 4"/>
          <p:cNvSpPr txBox="1">
            <a:spLocks noGrp="1"/>
          </p:cNvSpPr>
          <p:nvPr>
            <p:ph type="ftr" sz="quarter" idx="3"/>
          </p:nvPr>
        </p:nvSpPr>
        <p:spPr>
          <a:xfrm>
            <a:off x="3124079" y="6244920"/>
            <a:ext cx="2895839" cy="476280"/>
          </a:xfrm>
          <a:prstGeom prst="rect">
            <a:avLst/>
          </a:prstGeom>
          <a:noFill/>
          <a:ln>
            <a:noFill/>
          </a:ln>
        </p:spPr>
        <p:txBody>
          <a:bodyPr wrap="square" lIns="90000" tIns="46800" rIns="90000" bIns="46800" anchor="t" anchorCtr="0">
            <a:noAutofit/>
          </a:bodyPr>
          <a:lstStyle>
            <a:lvl1pPr marL="0" marR="0" lvl="0" indent="0" algn="ctr" rtl="0" hangingPunct="0">
              <a:buNone/>
              <a:tabLst/>
              <a:defRPr lang="fr-FR" sz="1400" kern="1200">
                <a:latin typeface="Times New Roman" pitchFamily="18"/>
                <a:ea typeface="Arial" pitchFamily="2"/>
                <a:cs typeface="Arial" pitchFamily="2"/>
              </a:defRPr>
            </a:lvl1pPr>
          </a:lstStyle>
          <a:p>
            <a:pPr lvl="0"/>
            <a:endParaRPr lang="fr-FR"/>
          </a:p>
        </p:txBody>
      </p:sp>
      <p:sp>
        <p:nvSpPr>
          <p:cNvPr id="6" name="Espace réservé du numéro de diapositive 5"/>
          <p:cNvSpPr txBox="1">
            <a:spLocks noGrp="1"/>
          </p:cNvSpPr>
          <p:nvPr>
            <p:ph type="sldNum" sz="quarter" idx="4"/>
          </p:nvPr>
        </p:nvSpPr>
        <p:spPr>
          <a:xfrm>
            <a:off x="6552719" y="6244920"/>
            <a:ext cx="2133720" cy="476280"/>
          </a:xfrm>
          <a:prstGeom prst="rect">
            <a:avLst/>
          </a:prstGeom>
          <a:noFill/>
          <a:ln>
            <a:noFill/>
          </a:ln>
        </p:spPr>
        <p:txBody>
          <a:bodyPr wrap="square" lIns="90000" tIns="46800" rIns="90000" bIns="46800" anchor="t" anchorCtr="0">
            <a:noAutofit/>
          </a:bodyPr>
          <a:lstStyle>
            <a:lvl1pPr marL="0" marR="0" lvl="0" indent="0" algn="r" rtl="0" hangingPunct="0">
              <a:buNone/>
              <a:tabLst/>
              <a:defRPr lang="fr-FR" sz="1400" kern="1200">
                <a:latin typeface="Times New Roman" pitchFamily="18"/>
                <a:ea typeface="Arial" pitchFamily="2"/>
                <a:cs typeface="Arial" pitchFamily="2"/>
              </a:defRPr>
            </a:lvl1pPr>
          </a:lstStyle>
          <a:p>
            <a:pPr lvl="0"/>
            <a:fld id="{25A98095-1FD1-433D-8AD4-32B107CFA5B9}" type="slidenum">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indent="0" algn="ctr" rtl="0" hangingPunct="1">
        <a:lnSpc>
          <a:spcPct val="100000"/>
        </a:lnSpc>
        <a:spcBef>
          <a:spcPts val="0"/>
        </a:spcBef>
        <a:spcAft>
          <a:spcPts val="0"/>
        </a:spcAft>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lang="fr-FR" sz="4400" b="0" i="0" u="none" strike="noStrike" kern="1200" baseline="0">
          <a:ln>
            <a:noFill/>
          </a:ln>
          <a:solidFill>
            <a:srgbClr val="000000"/>
          </a:solidFill>
          <a:latin typeface="Arial" pitchFamily="18"/>
          <a:cs typeface="Arial" pitchFamily="2"/>
        </a:defRPr>
      </a:lvl1pPr>
    </p:titleStyle>
    <p:bodyStyle>
      <a:lvl1pPr marL="0" marR="0" indent="0" algn="l" rtl="0" hangingPunct="1">
        <a:lnSpc>
          <a:spcPct val="100000"/>
        </a:lnSpc>
        <a:spcBef>
          <a:spcPts val="799"/>
        </a:spcBef>
        <a:spcAft>
          <a:spcPts val="0"/>
        </a:spcAft>
        <a:tabLst>
          <a:tab pos="571320" algn="l"/>
          <a:tab pos="1485719" algn="l"/>
          <a:tab pos="2400119" algn="l"/>
          <a:tab pos="3314519" algn="l"/>
          <a:tab pos="4228919" algn="l"/>
          <a:tab pos="5143320" algn="l"/>
          <a:tab pos="6057720" algn="l"/>
          <a:tab pos="6972120" algn="l"/>
          <a:tab pos="7886520" algn="l"/>
          <a:tab pos="8800920" algn="l"/>
          <a:tab pos="9715320" algn="l"/>
        </a:tabLst>
        <a:defRPr lang="fr-FR" sz="3200" b="0" i="0" u="none" strike="noStrike" kern="1200" baseline="0">
          <a:ln>
            <a:noFill/>
          </a:ln>
          <a:solidFill>
            <a:srgbClr val="000000"/>
          </a:solidFill>
          <a:latin typeface="Arial" pitchFamily="18"/>
          <a:cs typeface="Arial"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lvl="0"/>
            <a:endParaRPr lang="fr-FR"/>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lvl="0"/>
            <a:endParaRPr lang="fr-FR"/>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lvl="0"/>
            <a:fld id="{C280762A-067F-4087-A336-249B0393E655}" type="slidenum">
              <a:rPr lang="fr-FR" smtClean="0"/>
              <a:t>‹N°›</a:t>
            </a:fld>
            <a:endParaRPr lang="fr-FR"/>
          </a:p>
        </p:txBody>
      </p:sp>
    </p:spTree>
    <p:extLst>
      <p:ext uri="{BB962C8B-B14F-4D97-AF65-F5344CB8AC3E}">
        <p14:creationId xmlns:p14="http://schemas.microsoft.com/office/powerpoint/2010/main" val="6328043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2" indent="-228602" algn="l" defTabSz="91440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4" indent="-228602" algn="l" defTabSz="91440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8" indent="-228602" algn="l" defTabSz="91440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10"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1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6486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16486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a:cs typeface="+mn-cs"/>
              </a:defRPr>
            </a:lvl1pPr>
          </a:lstStyle>
          <a:p>
            <a:endParaRPr lang="fr-FR" altLang="fr-FR"/>
          </a:p>
        </p:txBody>
      </p:sp>
      <p:sp>
        <p:nvSpPr>
          <p:cNvPr id="16486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a:cs typeface="+mn-cs"/>
              </a:defRPr>
            </a:lvl1pPr>
          </a:lstStyle>
          <a:p>
            <a:endParaRPr lang="fr-FR" altLang="fr-FR"/>
          </a:p>
        </p:txBody>
      </p:sp>
      <p:sp>
        <p:nvSpPr>
          <p:cNvPr id="16487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a:cs typeface="+mn-cs"/>
              </a:defRPr>
            </a:lvl1pPr>
          </a:lstStyle>
          <a:p>
            <a:fld id="{EBE5879F-FA8E-4E90-AC15-75DD8A327F86}" type="slidenum">
              <a:rPr lang="fr-FR" altLang="fr-FR"/>
              <a:pPr/>
              <a:t>‹N°›</a:t>
            </a:fld>
            <a:endParaRPr lang="fr-FR" altLang="fr-FR"/>
          </a:p>
        </p:txBody>
      </p:sp>
    </p:spTree>
    <p:extLst>
      <p:ext uri="{BB962C8B-B14F-4D97-AF65-F5344CB8AC3E}">
        <p14:creationId xmlns:p14="http://schemas.microsoft.com/office/powerpoint/2010/main" val="14233795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6147" name="Rectangle 3"/>
          <p:cNvSpPr>
            <a:spLocks noGrp="1" noChangeArrowheads="1"/>
          </p:cNvSpPr>
          <p:nvPr>
            <p:ph type="body" idx="1"/>
          </p:nvPr>
        </p:nvSpPr>
        <p:spPr bwMode="auto">
          <a:xfrm>
            <a:off x="457200" y="1600201"/>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14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defTabSz="914406" fontAlgn="base">
              <a:spcBef>
                <a:spcPct val="0"/>
              </a:spcBef>
              <a:spcAft>
                <a:spcPct val="0"/>
              </a:spcAft>
            </a:pPr>
            <a:endParaRPr lang="fr-FR" altLang="fr-FR">
              <a:solidFill>
                <a:srgbClr val="000000"/>
              </a:solidFill>
            </a:endParaRPr>
          </a:p>
        </p:txBody>
      </p:sp>
      <p:sp>
        <p:nvSpPr>
          <p:cNvPr id="6149" name="Rectangle 5"/>
          <p:cNvSpPr>
            <a:spLocks noGrp="1" noChangeArrowheads="1"/>
          </p:cNvSpPr>
          <p:nvPr>
            <p:ph type="ftr" sz="quarter" idx="3"/>
          </p:nvPr>
        </p:nvSpPr>
        <p:spPr bwMode="auto">
          <a:xfrm>
            <a:off x="3124201"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6" fontAlgn="base">
              <a:spcBef>
                <a:spcPct val="0"/>
              </a:spcBef>
              <a:spcAft>
                <a:spcPct val="0"/>
              </a:spcAft>
            </a:pPr>
            <a:endParaRPr lang="fr-FR" altLang="fr-FR">
              <a:solidFill>
                <a:srgbClr val="000000"/>
              </a:solidFill>
            </a:endParaRPr>
          </a:p>
        </p:txBody>
      </p:sp>
      <p:sp>
        <p:nvSpPr>
          <p:cNvPr id="615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defTabSz="914406" fontAlgn="base">
              <a:spcBef>
                <a:spcPct val="0"/>
              </a:spcBef>
              <a:spcAft>
                <a:spcPct val="0"/>
              </a:spcAft>
            </a:pPr>
            <a:fld id="{90389397-DA85-46E6-A0A4-BD3034DE5CD6}" type="slidenum">
              <a:rPr lang="fr-FR" altLang="fr-FR" smtClean="0">
                <a:solidFill>
                  <a:srgbClr val="000000"/>
                </a:solidFill>
              </a:rPr>
              <a:pPr defTabSz="914406" fontAlgn="base">
                <a:spcBef>
                  <a:spcPct val="0"/>
                </a:spcBef>
                <a:spcAft>
                  <a:spcPct val="0"/>
                </a:spcAft>
              </a:pPr>
              <a:t>‹N°›</a:t>
            </a:fld>
            <a:endParaRPr lang="fr-FR" altLang="fr-FR">
              <a:solidFill>
                <a:srgbClr val="000000"/>
              </a:solidFill>
            </a:endParaRPr>
          </a:p>
        </p:txBody>
      </p:sp>
    </p:spTree>
    <p:extLst>
      <p:ext uri="{BB962C8B-B14F-4D97-AF65-F5344CB8AC3E}">
        <p14:creationId xmlns:p14="http://schemas.microsoft.com/office/powerpoint/2010/main" val="175065009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3"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6"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9"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12"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3" indent="-342903" algn="l" rtl="0" fontAlgn="base">
        <a:spcBef>
          <a:spcPct val="20000"/>
        </a:spcBef>
        <a:spcAft>
          <a:spcPct val="0"/>
        </a:spcAft>
        <a:buChar char="•"/>
        <a:defRPr sz="3200" kern="1200">
          <a:solidFill>
            <a:schemeClr val="tx1"/>
          </a:solidFill>
          <a:latin typeface="+mn-lt"/>
          <a:ea typeface="+mn-ea"/>
          <a:cs typeface="+mn-cs"/>
        </a:defRPr>
      </a:lvl1pPr>
      <a:lvl2pPr marL="742955" indent="-285752" algn="l" rtl="0" fontAlgn="base">
        <a:spcBef>
          <a:spcPct val="20000"/>
        </a:spcBef>
        <a:spcAft>
          <a:spcPct val="0"/>
        </a:spcAft>
        <a:buChar char="–"/>
        <a:defRPr sz="2800" kern="1200">
          <a:solidFill>
            <a:schemeClr val="tx1"/>
          </a:solidFill>
          <a:latin typeface="+mn-lt"/>
          <a:ea typeface="+mn-ea"/>
          <a:cs typeface="+mn-cs"/>
        </a:defRPr>
      </a:lvl2pPr>
      <a:lvl3pPr marL="1143008" indent="-228602" algn="l" rtl="0" fontAlgn="base">
        <a:spcBef>
          <a:spcPct val="20000"/>
        </a:spcBef>
        <a:spcAft>
          <a:spcPct val="0"/>
        </a:spcAft>
        <a:buChar char="•"/>
        <a:defRPr sz="2400" kern="1200">
          <a:solidFill>
            <a:schemeClr val="tx1"/>
          </a:solidFill>
          <a:latin typeface="+mn-lt"/>
          <a:ea typeface="+mn-ea"/>
          <a:cs typeface="+mn-cs"/>
        </a:defRPr>
      </a:lvl3pPr>
      <a:lvl4pPr marL="1600210" indent="-228602" algn="l" rtl="0" fontAlgn="base">
        <a:spcBef>
          <a:spcPct val="20000"/>
        </a:spcBef>
        <a:spcAft>
          <a:spcPct val="0"/>
        </a:spcAft>
        <a:buChar char="–"/>
        <a:defRPr sz="2000" kern="1200">
          <a:solidFill>
            <a:schemeClr val="tx1"/>
          </a:solidFill>
          <a:latin typeface="+mn-lt"/>
          <a:ea typeface="+mn-ea"/>
          <a:cs typeface="+mn-cs"/>
        </a:defRPr>
      </a:lvl4pPr>
      <a:lvl5pPr marL="2057413" indent="-228602" algn="l" rtl="0" fontAlgn="base">
        <a:spcBef>
          <a:spcPct val="20000"/>
        </a:spcBef>
        <a:spcAft>
          <a:spcPct val="0"/>
        </a:spcAft>
        <a:buChar char="»"/>
        <a:defRPr sz="2000" kern="1200">
          <a:solidFill>
            <a:schemeClr val="tx1"/>
          </a:solidFill>
          <a:latin typeface="+mn-lt"/>
          <a:ea typeface="+mn-ea"/>
          <a:cs typeface="+mn-cs"/>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t-BR" altLang="fr-FR"/>
              <a:t>Clique para editar o estilo do título mestre</a:t>
            </a:r>
          </a:p>
        </p:txBody>
      </p:sp>
      <p:sp>
        <p:nvSpPr>
          <p:cNvPr id="1126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t-BR" altLang="fr-FR"/>
              <a:t>Clique para editar os estilos do texto mestre</a:t>
            </a:r>
          </a:p>
          <a:p>
            <a:pPr lvl="1"/>
            <a:r>
              <a:rPr lang="pt-BR" altLang="fr-FR"/>
              <a:t>Segundo nível</a:t>
            </a:r>
          </a:p>
          <a:p>
            <a:pPr lvl="2"/>
            <a:r>
              <a:rPr lang="pt-BR" altLang="fr-FR"/>
              <a:t>Terceiro nível</a:t>
            </a:r>
          </a:p>
          <a:p>
            <a:pPr lvl="3"/>
            <a:r>
              <a:rPr lang="pt-BR" altLang="fr-FR"/>
              <a:t>Quarto nível</a:t>
            </a:r>
          </a:p>
          <a:p>
            <a:pPr lvl="4"/>
            <a:r>
              <a:rPr lang="pt-BR" altLang="fr-FR"/>
              <a:t>Quinto nível</a:t>
            </a:r>
          </a:p>
        </p:txBody>
      </p:sp>
      <p:sp>
        <p:nvSpPr>
          <p:cNvPr id="1126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defTabSz="914406" fontAlgn="base">
              <a:spcBef>
                <a:spcPct val="0"/>
              </a:spcBef>
              <a:spcAft>
                <a:spcPct val="0"/>
              </a:spcAft>
            </a:pPr>
            <a:endParaRPr lang="pt-BR" altLang="fr-FR">
              <a:solidFill>
                <a:srgbClr val="000000"/>
              </a:solidFill>
            </a:endParaRPr>
          </a:p>
        </p:txBody>
      </p:sp>
      <p:sp>
        <p:nvSpPr>
          <p:cNvPr id="11269" name="Rectangle 5"/>
          <p:cNvSpPr>
            <a:spLocks noGrp="1" noChangeArrowheads="1"/>
          </p:cNvSpPr>
          <p:nvPr>
            <p:ph type="ftr" sz="quarter" idx="3"/>
          </p:nvPr>
        </p:nvSpPr>
        <p:spPr bwMode="auto">
          <a:xfrm>
            <a:off x="3124201"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defTabSz="914406" fontAlgn="base">
              <a:spcBef>
                <a:spcPct val="0"/>
              </a:spcBef>
              <a:spcAft>
                <a:spcPct val="0"/>
              </a:spcAft>
            </a:pPr>
            <a:endParaRPr lang="pt-BR" altLang="fr-FR">
              <a:solidFill>
                <a:srgbClr val="000000"/>
              </a:solidFill>
            </a:endParaRPr>
          </a:p>
        </p:txBody>
      </p:sp>
      <p:sp>
        <p:nvSpPr>
          <p:cNvPr id="1127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defTabSz="914406" fontAlgn="base">
              <a:spcBef>
                <a:spcPct val="0"/>
              </a:spcBef>
              <a:spcAft>
                <a:spcPct val="0"/>
              </a:spcAft>
            </a:pPr>
            <a:fld id="{564B072C-2F46-449C-9E1D-A69A42AC9B60}" type="slidenum">
              <a:rPr lang="pt-BR" altLang="fr-FR" smtClean="0">
                <a:solidFill>
                  <a:srgbClr val="000000"/>
                </a:solidFill>
              </a:rPr>
              <a:pPr defTabSz="914406" fontAlgn="base">
                <a:spcBef>
                  <a:spcPct val="0"/>
                </a:spcBef>
                <a:spcAft>
                  <a:spcPct val="0"/>
                </a:spcAft>
              </a:pPr>
              <a:t>‹N°›</a:t>
            </a:fld>
            <a:endParaRPr lang="pt-BR" altLang="fr-FR">
              <a:solidFill>
                <a:srgbClr val="000000"/>
              </a:solidFill>
            </a:endParaRPr>
          </a:p>
        </p:txBody>
      </p:sp>
    </p:spTree>
    <p:extLst>
      <p:ext uri="{BB962C8B-B14F-4D97-AF65-F5344CB8AC3E}">
        <p14:creationId xmlns:p14="http://schemas.microsoft.com/office/powerpoint/2010/main" val="3068122649"/>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ransition/>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2pPr>
      <a:lvl3pPr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3pPr>
      <a:lvl4pPr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4pPr>
      <a:lvl5pPr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5pPr>
      <a:lvl6pPr marL="457203"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6pPr>
      <a:lvl7pPr marL="914406"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7pPr>
      <a:lvl8pPr marL="1371609"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8pPr>
      <a:lvl9pPr marL="1828812"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9pPr>
    </p:titleStyle>
    <p:bodyStyle>
      <a:lvl1pPr marL="342903" indent="-342903" algn="l" rtl="0" fontAlgn="base">
        <a:spcBef>
          <a:spcPct val="20000"/>
        </a:spcBef>
        <a:spcAft>
          <a:spcPct val="0"/>
        </a:spcAft>
        <a:buChar char="•"/>
        <a:defRPr sz="3200" kern="1200">
          <a:solidFill>
            <a:schemeClr val="tx1"/>
          </a:solidFill>
          <a:latin typeface="+mn-lt"/>
          <a:ea typeface="+mn-ea"/>
          <a:cs typeface="+mn-cs"/>
        </a:defRPr>
      </a:lvl1pPr>
      <a:lvl2pPr marL="742955" indent="-285752" algn="l" rtl="0" fontAlgn="base">
        <a:spcBef>
          <a:spcPct val="20000"/>
        </a:spcBef>
        <a:spcAft>
          <a:spcPct val="0"/>
        </a:spcAft>
        <a:buChar char="–"/>
        <a:defRPr sz="2800" kern="1200">
          <a:solidFill>
            <a:schemeClr val="tx1"/>
          </a:solidFill>
          <a:latin typeface="+mn-lt"/>
          <a:ea typeface="+mn-ea"/>
          <a:cs typeface="+mn-cs"/>
        </a:defRPr>
      </a:lvl2pPr>
      <a:lvl3pPr marL="1143008" indent="-228602" algn="l" rtl="0" fontAlgn="base">
        <a:spcBef>
          <a:spcPct val="20000"/>
        </a:spcBef>
        <a:spcAft>
          <a:spcPct val="0"/>
        </a:spcAft>
        <a:buChar char="•"/>
        <a:defRPr sz="2400" kern="1200">
          <a:solidFill>
            <a:schemeClr val="tx1"/>
          </a:solidFill>
          <a:latin typeface="+mn-lt"/>
          <a:ea typeface="+mn-ea"/>
          <a:cs typeface="+mn-cs"/>
        </a:defRPr>
      </a:lvl3pPr>
      <a:lvl4pPr marL="1600210" indent="-228602" algn="l" rtl="0" fontAlgn="base">
        <a:spcBef>
          <a:spcPct val="20000"/>
        </a:spcBef>
        <a:spcAft>
          <a:spcPct val="0"/>
        </a:spcAft>
        <a:buChar char="–"/>
        <a:defRPr sz="2000" kern="1200">
          <a:solidFill>
            <a:schemeClr val="tx1"/>
          </a:solidFill>
          <a:latin typeface="+mn-lt"/>
          <a:ea typeface="+mn-ea"/>
          <a:cs typeface="+mn-cs"/>
        </a:defRPr>
      </a:lvl4pPr>
      <a:lvl5pPr marL="2057413" indent="-228602" algn="l" rtl="0" fontAlgn="base">
        <a:spcBef>
          <a:spcPct val="20000"/>
        </a:spcBef>
        <a:spcAft>
          <a:spcPct val="0"/>
        </a:spcAft>
        <a:buChar char="»"/>
        <a:defRPr sz="2000" kern="1200">
          <a:solidFill>
            <a:schemeClr val="tx1"/>
          </a:solidFill>
          <a:latin typeface="+mn-lt"/>
          <a:ea typeface="+mn-ea"/>
          <a:cs typeface="+mn-cs"/>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7373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7373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cs typeface="+mn-cs"/>
              </a:defRPr>
            </a:lvl1pPr>
          </a:lstStyle>
          <a:p>
            <a:endParaRPr lang="fr-FR" altLang="fr-FR"/>
          </a:p>
        </p:txBody>
      </p:sp>
      <p:sp>
        <p:nvSpPr>
          <p:cNvPr id="7373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cs typeface="+mn-cs"/>
              </a:defRPr>
            </a:lvl1pPr>
          </a:lstStyle>
          <a:p>
            <a:endParaRPr lang="fr-FR" altLang="fr-FR"/>
          </a:p>
        </p:txBody>
      </p:sp>
      <p:sp>
        <p:nvSpPr>
          <p:cNvPr id="7373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mn-cs"/>
              </a:defRPr>
            </a:lvl1pPr>
          </a:lstStyle>
          <a:p>
            <a:fld id="{556469E8-1D45-4FF0-B572-6B155421BE97}" type="slidenum">
              <a:rPr lang="fr-FR" altLang="fr-FR"/>
              <a:pPr/>
              <a:t>‹N°›</a:t>
            </a:fld>
            <a:endParaRPr lang="fr-FR" altLang="fr-FR"/>
          </a:p>
        </p:txBody>
      </p:sp>
    </p:spTree>
    <p:extLst>
      <p:ext uri="{BB962C8B-B14F-4D97-AF65-F5344CB8AC3E}">
        <p14:creationId xmlns:p14="http://schemas.microsoft.com/office/powerpoint/2010/main" val="2335245588"/>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lvl="0"/>
            <a:endParaRPr lang="fr-FR"/>
          </a:p>
        </p:txBody>
      </p:sp>
      <p:sp>
        <p:nvSpPr>
          <p:cNvPr id="5" name="Footer Placeholder 4"/>
          <p:cNvSpPr>
            <a:spLocks noGrp="1"/>
          </p:cNvSpPr>
          <p:nvPr>
            <p:ph type="ftr" sz="quarter" idx="3"/>
          </p:nvPr>
        </p:nvSpPr>
        <p:spPr>
          <a:xfrm>
            <a:off x="3028952"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lvl="0"/>
            <a:endParaRPr lang="fr-F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lvl="0"/>
            <a:fld id="{C280762A-067F-4087-A336-249B0393E655}" type="slidenum">
              <a:rPr lang="fr-FR" smtClean="0"/>
              <a:t>‹N°›</a:t>
            </a:fld>
            <a:endParaRPr lang="fr-FR"/>
          </a:p>
        </p:txBody>
      </p:sp>
    </p:spTree>
    <p:extLst>
      <p:ext uri="{BB962C8B-B14F-4D97-AF65-F5344CB8AC3E}">
        <p14:creationId xmlns:p14="http://schemas.microsoft.com/office/powerpoint/2010/main" val="559851415"/>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xStyles>
    <p:titleStyle>
      <a:lvl1pPr algn="l" defTabSz="91441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6" indent="-228604" algn="l" defTabSz="91441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4" algn="l" defTabSz="91441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4" algn="l" defTabSz="91441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3" indent="-228604" algn="l" defTabSz="91441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8" indent="-228604" algn="l" defTabSz="91441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5" indent="-228604" algn="l" defTabSz="91441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51" indent="-228604" algn="l" defTabSz="91441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2" rtl="0" eaLnBrk="1" latinLnBrk="0" hangingPunct="1">
        <a:defRPr sz="1800" kern="1200">
          <a:solidFill>
            <a:schemeClr val="tx1"/>
          </a:solidFill>
          <a:latin typeface="+mn-lt"/>
          <a:ea typeface="+mn-ea"/>
          <a:cs typeface="+mn-cs"/>
        </a:defRPr>
      </a:lvl1pPr>
      <a:lvl2pPr marL="457206" algn="l" defTabSz="914412" rtl="0" eaLnBrk="1" latinLnBrk="0" hangingPunct="1">
        <a:defRPr sz="1800" kern="1200">
          <a:solidFill>
            <a:schemeClr val="tx1"/>
          </a:solidFill>
          <a:latin typeface="+mn-lt"/>
          <a:ea typeface="+mn-ea"/>
          <a:cs typeface="+mn-cs"/>
        </a:defRPr>
      </a:lvl2pPr>
      <a:lvl3pPr marL="914412" algn="l" defTabSz="914412" rtl="0" eaLnBrk="1" latinLnBrk="0" hangingPunct="1">
        <a:defRPr sz="1800" kern="1200">
          <a:solidFill>
            <a:schemeClr val="tx1"/>
          </a:solidFill>
          <a:latin typeface="+mn-lt"/>
          <a:ea typeface="+mn-ea"/>
          <a:cs typeface="+mn-cs"/>
        </a:defRPr>
      </a:lvl3pPr>
      <a:lvl4pPr marL="1371618" algn="l" defTabSz="914412" rtl="0" eaLnBrk="1" latinLnBrk="0" hangingPunct="1">
        <a:defRPr sz="1800" kern="1200">
          <a:solidFill>
            <a:schemeClr val="tx1"/>
          </a:solidFill>
          <a:latin typeface="+mn-lt"/>
          <a:ea typeface="+mn-ea"/>
          <a:cs typeface="+mn-cs"/>
        </a:defRPr>
      </a:lvl4pPr>
      <a:lvl5pPr marL="1828824" algn="l" defTabSz="914412" rtl="0" eaLnBrk="1" latinLnBrk="0" hangingPunct="1">
        <a:defRPr sz="1800" kern="1200">
          <a:solidFill>
            <a:schemeClr val="tx1"/>
          </a:solidFill>
          <a:latin typeface="+mn-lt"/>
          <a:ea typeface="+mn-ea"/>
          <a:cs typeface="+mn-cs"/>
        </a:defRPr>
      </a:lvl5pPr>
      <a:lvl6pPr marL="2286030" algn="l" defTabSz="914412" rtl="0" eaLnBrk="1" latinLnBrk="0" hangingPunct="1">
        <a:defRPr sz="1800" kern="1200">
          <a:solidFill>
            <a:schemeClr val="tx1"/>
          </a:solidFill>
          <a:latin typeface="+mn-lt"/>
          <a:ea typeface="+mn-ea"/>
          <a:cs typeface="+mn-cs"/>
        </a:defRPr>
      </a:lvl6pPr>
      <a:lvl7pPr marL="2743236" algn="l" defTabSz="914412" rtl="0" eaLnBrk="1" latinLnBrk="0" hangingPunct="1">
        <a:defRPr sz="1800" kern="1200">
          <a:solidFill>
            <a:schemeClr val="tx1"/>
          </a:solidFill>
          <a:latin typeface="+mn-lt"/>
          <a:ea typeface="+mn-ea"/>
          <a:cs typeface="+mn-cs"/>
        </a:defRPr>
      </a:lvl7pPr>
      <a:lvl8pPr marL="3200442" algn="l" defTabSz="914412" rtl="0" eaLnBrk="1" latinLnBrk="0" hangingPunct="1">
        <a:defRPr sz="1800" kern="1200">
          <a:solidFill>
            <a:schemeClr val="tx1"/>
          </a:solidFill>
          <a:latin typeface="+mn-lt"/>
          <a:ea typeface="+mn-ea"/>
          <a:cs typeface="+mn-cs"/>
        </a:defRPr>
      </a:lvl8pPr>
      <a:lvl9pPr marL="3657648" algn="l" defTabSz="914412"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1059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1105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a:lvl1pPr>
          </a:lstStyle>
          <a:p>
            <a:endParaRPr lang="fr-FR" altLang="fr-FR"/>
          </a:p>
        </p:txBody>
      </p:sp>
      <p:sp>
        <p:nvSpPr>
          <p:cNvPr id="1105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a:lvl1pPr>
          </a:lstStyle>
          <a:p>
            <a:endParaRPr lang="fr-FR" altLang="fr-FR"/>
          </a:p>
        </p:txBody>
      </p:sp>
      <p:sp>
        <p:nvSpPr>
          <p:cNvPr id="1105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a:lvl1pPr>
          </a:lstStyle>
          <a:p>
            <a:fld id="{E6128795-3DD8-4842-9869-C83478A0827A}" type="slidenum">
              <a:rPr lang="fr-FR" altLang="fr-FR"/>
              <a:pPr/>
              <a:t>‹N°›</a:t>
            </a:fld>
            <a:endParaRPr lang="fr-FR" altLang="fr-FR"/>
          </a:p>
        </p:txBody>
      </p:sp>
    </p:spTree>
    <p:extLst>
      <p:ext uri="{BB962C8B-B14F-4D97-AF65-F5344CB8AC3E}">
        <p14:creationId xmlns:p14="http://schemas.microsoft.com/office/powerpoint/2010/main" val="1358453131"/>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t-BR" altLang="fr-FR" smtClean="0"/>
              <a:t>Clique para editar o estilo do título mestre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t-BR" altLang="fr-FR" smtClean="0"/>
              <a:t>Clique para editar os estilos do texto mestre</a:t>
            </a:r>
          </a:p>
          <a:p>
            <a:pPr lvl="1"/>
            <a:r>
              <a:rPr lang="pt-BR" altLang="fr-FR" smtClean="0"/>
              <a:t>Segundo nível</a:t>
            </a:r>
          </a:p>
          <a:p>
            <a:pPr lvl="2"/>
            <a:r>
              <a:rPr lang="pt-BR" altLang="fr-FR" smtClean="0"/>
              <a:t>Terceiro nível</a:t>
            </a:r>
          </a:p>
          <a:p>
            <a:pPr lvl="3"/>
            <a:r>
              <a:rPr lang="pt-BR" altLang="fr-FR" smtClean="0"/>
              <a:t>Quarto nível</a:t>
            </a:r>
          </a:p>
          <a:p>
            <a:pPr lvl="4"/>
            <a:r>
              <a:rPr lang="pt-BR" altLang="fr-FR" smtClean="0"/>
              <a:t>Quinto nível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pt-BR" alt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pt-BR" alt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FCB3DD2-4078-4466-B0FD-7B55E24AB9F8}" type="slidenum">
              <a:rPr lang="pt-BR" altLang="fr-FR"/>
              <a:pPr/>
              <a:t>‹N°›</a:t>
            </a:fld>
            <a:endParaRPr lang="pt-BR" altLang="fr-FR"/>
          </a:p>
        </p:txBody>
      </p:sp>
    </p:spTree>
    <p:extLst>
      <p:ext uri="{BB962C8B-B14F-4D97-AF65-F5344CB8AC3E}">
        <p14:creationId xmlns:p14="http://schemas.microsoft.com/office/powerpoint/2010/main" val="299896629"/>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transition/>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98.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8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p:cNvGraphicFramePr/>
          <p:nvPr/>
        </p:nvGraphicFramePr>
        <p:xfrm>
          <a:off x="241" y="541"/>
          <a:ext cx="9142953" cy="6857214"/>
        </p:xfrm>
        <a:graphic>
          <a:graphicData uri="http://schemas.openxmlformats.org/presentationml/2006/ole">
            <mc:AlternateContent xmlns:mc="http://schemas.openxmlformats.org/markup-compatibility/2006">
              <mc:Choice xmlns:v="urn:schemas-microsoft-com:vml" Requires="v">
                <p:oleObj spid="_x0000_s2114" name="Acrobat Document" r:id="rId4" imgW="6518373" imgH="4867219" progId="Acrobat.Document.DC">
                  <p:embed/>
                </p:oleObj>
              </mc:Choice>
              <mc:Fallback>
                <p:oleObj name="Acrobat Document" r:id="rId4" imgW="6518373" imgH="4867219" progId="Acrobat.Document.DC">
                  <p:embed/>
                  <p:pic>
                    <p:nvPicPr>
                      <p:cNvPr id="2" name="Objet 1"/>
                      <p:cNvPicPr/>
                      <p:nvPr/>
                    </p:nvPicPr>
                    <p:blipFill>
                      <a:blip r:embed="rId5"/>
                      <a:stretch>
                        <a:fillRect/>
                      </a:stretch>
                    </p:blipFill>
                    <p:spPr>
                      <a:xfrm>
                        <a:off x="241" y="541"/>
                        <a:ext cx="9142953" cy="6857214"/>
                      </a:xfrm>
                      <a:prstGeom prst="rect">
                        <a:avLst/>
                      </a:prstGeom>
                      <a:noFill/>
                      <a:ln>
                        <a:noFill/>
                      </a:ln>
                    </p:spPr>
                  </p:pic>
                </p:oleObj>
              </mc:Fallback>
            </mc:AlternateContent>
          </a:graphicData>
        </a:graphic>
      </p:graphicFrame>
      <p:sp>
        <p:nvSpPr>
          <p:cNvPr id="5" name="Forme libre 4"/>
          <p:cNvSpPr/>
          <p:nvPr/>
        </p:nvSpPr>
        <p:spPr>
          <a:xfrm>
            <a:off x="4281054" y="5229016"/>
            <a:ext cx="4688510" cy="120251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CC66"/>
          </a:solidFill>
          <a:ln w="38160" cap="sq">
            <a:solidFill>
              <a:srgbClr val="FF9933"/>
            </a:solidFill>
            <a:prstDash val="solid"/>
            <a:miter/>
          </a:ln>
        </p:spPr>
        <p:txBody>
          <a:bodyPr vert="horz" wrap="square" lIns="90000" tIns="46800" rIns="90000" bIns="46800" anchor="t" anchorCtr="0" compatLnSpc="1">
            <a:spAutoFit/>
          </a:bodyPr>
          <a:lstStyle/>
          <a:p>
            <a:pPr marL="0" marR="0" lvl="0" indent="0" algn="ct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3600" b="1" i="0" u="none" strike="noStrike" baseline="0" dirty="0" smtClean="0">
                <a:ln>
                  <a:noFill/>
                </a:ln>
                <a:solidFill>
                  <a:srgbClr val="FF0000"/>
                </a:solidFill>
                <a:latin typeface="Arial" pitchFamily="18"/>
                <a:ea typeface="Times New Roman" pitchFamily="18"/>
                <a:cs typeface="Times New Roman" pitchFamily="18"/>
              </a:rPr>
              <a:t>Fraternité</a:t>
            </a:r>
            <a:r>
              <a:rPr lang="fr-FR" sz="3600" b="1" i="0" u="none" strike="noStrike" dirty="0" smtClean="0">
                <a:ln>
                  <a:noFill/>
                </a:ln>
                <a:solidFill>
                  <a:srgbClr val="FF0000"/>
                </a:solidFill>
                <a:latin typeface="Arial" pitchFamily="18"/>
                <a:ea typeface="Times New Roman" pitchFamily="18"/>
                <a:cs typeface="Times New Roman" pitchFamily="18"/>
              </a:rPr>
              <a:t> en résilience…</a:t>
            </a:r>
          </a:p>
        </p:txBody>
      </p:sp>
    </p:spTree>
    <p:extLst>
      <p:ext uri="{BB962C8B-B14F-4D97-AF65-F5344CB8AC3E}">
        <p14:creationId xmlns:p14="http://schemas.microsoft.com/office/powerpoint/2010/main" val="38547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6996" name="Picture 4" descr="DSCN06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90945" y="362681"/>
            <a:ext cx="8562109" cy="6001643"/>
          </a:xfrm>
          <a:prstGeom prst="rect">
            <a:avLst/>
          </a:prstGeom>
          <a:noFill/>
        </p:spPr>
        <p:txBody>
          <a:bodyPr wrap="square" lIns="91440" tIns="45720" rIns="91440" bIns="45720">
            <a:spAutoFit/>
          </a:bodyPr>
          <a:lstStyle/>
          <a:p>
            <a:pPr marL="914400" indent="-914400">
              <a:buAutoNum type="arabicPeriod"/>
            </a:pPr>
            <a:r>
              <a:rPr lang="fr-FR" sz="5400" b="1" dirty="0" smtClean="0">
                <a:ln w="6600">
                  <a:solidFill>
                    <a:schemeClr val="accent2"/>
                  </a:solidFill>
                  <a:prstDash val="solid"/>
                </a:ln>
                <a:solidFill>
                  <a:srgbClr val="FFFFFF"/>
                </a:solidFill>
                <a:effectLst>
                  <a:outerShdw dist="38100" dir="2700000" algn="tl" rotWithShape="0">
                    <a:schemeClr val="accent2"/>
                  </a:outerShdw>
                </a:effectLst>
              </a:rPr>
              <a:t>Fraternité </a:t>
            </a:r>
            <a:r>
              <a:rPr lang="fr-FR" sz="5400" b="1" dirty="0">
                <a:ln w="6600">
                  <a:solidFill>
                    <a:schemeClr val="accent2"/>
                  </a:solidFill>
                  <a:prstDash val="solid"/>
                </a:ln>
                <a:solidFill>
                  <a:srgbClr val="FFFFFF"/>
                </a:solidFill>
                <a:effectLst>
                  <a:outerShdw dist="38100" dir="2700000" algn="tl" rotWithShape="0">
                    <a:schemeClr val="accent2"/>
                  </a:outerShdw>
                </a:effectLst>
              </a:rPr>
              <a:t>et </a:t>
            </a:r>
            <a:r>
              <a:rPr lang="fr-FR" sz="5400" b="1" dirty="0" smtClean="0">
                <a:ln w="6600">
                  <a:solidFill>
                    <a:schemeClr val="accent2"/>
                  </a:solidFill>
                  <a:prstDash val="solid"/>
                </a:ln>
                <a:solidFill>
                  <a:srgbClr val="FFFFFF"/>
                </a:solidFill>
                <a:effectLst>
                  <a:outerShdw dist="38100" dir="2700000" algn="tl" rotWithShape="0">
                    <a:schemeClr val="accent2"/>
                  </a:outerShdw>
                </a:effectLst>
              </a:rPr>
              <a:t>culture</a:t>
            </a:r>
          </a:p>
          <a:p>
            <a:pPr marL="1371600" lvl="1" indent="-914400">
              <a:buFont typeface="Wingdings" panose="05000000000000000000" pitchFamily="2" charset="2"/>
              <a:buChar char="ü"/>
            </a:pPr>
            <a:r>
              <a:rPr lang="fr-FR" sz="2800" b="1" dirty="0" smtClean="0">
                <a:ln w="6600">
                  <a:solidFill>
                    <a:schemeClr val="accent2"/>
                  </a:solidFill>
                  <a:prstDash val="solid"/>
                </a:ln>
                <a:solidFill>
                  <a:schemeClr val="bg1"/>
                </a:solidFill>
                <a:effectLst>
                  <a:outerShdw dist="38100" dir="2700000" algn="tl" rotWithShape="0">
                    <a:schemeClr val="accent2"/>
                  </a:outerShdw>
                </a:effectLst>
              </a:rPr>
              <a:t>Émergence codépendante</a:t>
            </a:r>
          </a:p>
          <a:p>
            <a:pPr marL="1371600" lvl="1" indent="-914400">
              <a:buFont typeface="Wingdings" panose="05000000000000000000" pitchFamily="2" charset="2"/>
              <a:buChar char="ü"/>
            </a:pPr>
            <a:r>
              <a:rPr lang="fr-FR" sz="2800" b="1" dirty="0" smtClean="0">
                <a:ln w="6600">
                  <a:solidFill>
                    <a:schemeClr val="accent2"/>
                  </a:solidFill>
                  <a:prstDash val="solid"/>
                </a:ln>
                <a:solidFill>
                  <a:schemeClr val="bg1"/>
                </a:solidFill>
                <a:effectLst>
                  <a:outerShdw dist="38100" dir="2700000" algn="tl" rotWithShape="0">
                    <a:schemeClr val="accent2"/>
                  </a:outerShdw>
                </a:effectLst>
              </a:rPr>
              <a:t>Fraternité par nature</a:t>
            </a:r>
            <a:endParaRPr lang="fr-FR" sz="2800" b="1" dirty="0">
              <a:ln w="6600">
                <a:solidFill>
                  <a:schemeClr val="accent2"/>
                </a:solidFill>
                <a:prstDash val="solid"/>
              </a:ln>
              <a:solidFill>
                <a:schemeClr val="bg1"/>
              </a:solidFill>
              <a:effectLst>
                <a:outerShdw dist="38100" dir="2700000" algn="tl" rotWithShape="0">
                  <a:schemeClr val="accent2"/>
                </a:outerShdw>
              </a:effectLst>
            </a:endParaRPr>
          </a:p>
          <a:p>
            <a:pPr marL="914400" indent="-914400">
              <a:buAutoNum type="arabicPeriod" startAt="2"/>
            </a:pPr>
            <a:r>
              <a:rPr lang="fr-FR" sz="5400" b="1" dirty="0" smtClean="0">
                <a:ln w="6600">
                  <a:solidFill>
                    <a:schemeClr val="accent2"/>
                  </a:solidFill>
                  <a:prstDash val="solid"/>
                </a:ln>
                <a:solidFill>
                  <a:srgbClr val="FFFFFF"/>
                </a:solidFill>
                <a:effectLst>
                  <a:outerShdw dist="38100" dir="2700000" algn="tl" rotWithShape="0">
                    <a:schemeClr val="accent2"/>
                  </a:outerShdw>
                </a:effectLst>
              </a:rPr>
              <a:t>Fraternité </a:t>
            </a:r>
            <a:r>
              <a:rPr lang="fr-FR" sz="5400" b="1" dirty="0">
                <a:ln w="6600">
                  <a:solidFill>
                    <a:schemeClr val="accent2"/>
                  </a:solidFill>
                  <a:prstDash val="solid"/>
                </a:ln>
                <a:solidFill>
                  <a:srgbClr val="FFFFFF"/>
                </a:solidFill>
                <a:effectLst>
                  <a:outerShdw dist="38100" dir="2700000" algn="tl" rotWithShape="0">
                    <a:schemeClr val="accent2"/>
                  </a:outerShdw>
                </a:effectLst>
              </a:rPr>
              <a:t>et </a:t>
            </a:r>
            <a:r>
              <a:rPr lang="fr-FR" sz="5400" b="1" dirty="0" smtClean="0">
                <a:ln w="6600">
                  <a:solidFill>
                    <a:schemeClr val="accent2"/>
                  </a:solidFill>
                  <a:prstDash val="solid"/>
                </a:ln>
                <a:solidFill>
                  <a:srgbClr val="FFFFFF"/>
                </a:solidFill>
                <a:effectLst>
                  <a:outerShdw dist="38100" dir="2700000" algn="tl" rotWithShape="0">
                    <a:schemeClr val="accent2"/>
                  </a:outerShdw>
                </a:effectLst>
              </a:rPr>
              <a:t>idéologie</a:t>
            </a:r>
          </a:p>
          <a:p>
            <a:pPr marL="1371600" lvl="1" indent="-914400">
              <a:buFont typeface="Wingdings" panose="05000000000000000000" pitchFamily="2" charset="2"/>
              <a:buChar char="ü"/>
            </a:pPr>
            <a:r>
              <a:rPr lang="fr-FR" sz="2800" b="1" dirty="0" smtClean="0">
                <a:ln w="6600">
                  <a:solidFill>
                    <a:srgbClr val="333399"/>
                  </a:solidFill>
                  <a:prstDash val="solid"/>
                </a:ln>
                <a:solidFill>
                  <a:srgbClr val="FFFFFF"/>
                </a:solidFill>
                <a:effectLst>
                  <a:outerShdw dist="38100" dir="2700000" algn="tl" rotWithShape="0">
                    <a:srgbClr val="333399"/>
                  </a:outerShdw>
                </a:effectLst>
              </a:rPr>
              <a:t>Déshumanisation</a:t>
            </a:r>
            <a:endParaRPr lang="fr-FR" sz="2800" b="1" dirty="0">
              <a:ln w="6600">
                <a:solidFill>
                  <a:srgbClr val="333399"/>
                </a:solidFill>
                <a:prstDash val="solid"/>
              </a:ln>
              <a:solidFill>
                <a:srgbClr val="FFFFFF"/>
              </a:solidFill>
              <a:effectLst>
                <a:outerShdw dist="38100" dir="2700000" algn="tl" rotWithShape="0">
                  <a:srgbClr val="333399"/>
                </a:outerShdw>
              </a:effectLst>
            </a:endParaRPr>
          </a:p>
          <a:p>
            <a:pPr marL="1371600" lvl="1" indent="-914400">
              <a:buFont typeface="Wingdings" panose="05000000000000000000" pitchFamily="2" charset="2"/>
              <a:buChar char="ü"/>
            </a:pPr>
            <a:r>
              <a:rPr lang="fr-FR" sz="2800" b="1" dirty="0">
                <a:ln w="6600">
                  <a:solidFill>
                    <a:srgbClr val="333399"/>
                  </a:solidFill>
                  <a:prstDash val="solid"/>
                </a:ln>
                <a:solidFill>
                  <a:srgbClr val="FFFFFF"/>
                </a:solidFill>
                <a:effectLst>
                  <a:outerShdw dist="38100" dir="2700000" algn="tl" rotWithShape="0">
                    <a:srgbClr val="333399"/>
                  </a:outerShdw>
                </a:effectLst>
              </a:rPr>
              <a:t>Fraternité </a:t>
            </a:r>
            <a:r>
              <a:rPr lang="fr-FR" sz="2800" b="1" dirty="0" smtClean="0">
                <a:ln w="6600">
                  <a:solidFill>
                    <a:srgbClr val="333399"/>
                  </a:solidFill>
                  <a:prstDash val="solid"/>
                </a:ln>
                <a:solidFill>
                  <a:srgbClr val="FFFFFF"/>
                </a:solidFill>
                <a:effectLst>
                  <a:outerShdw dist="38100" dir="2700000" algn="tl" rotWithShape="0">
                    <a:srgbClr val="333399"/>
                  </a:outerShdw>
                </a:effectLst>
              </a:rPr>
              <a:t>chemin d’humanisation</a:t>
            </a:r>
            <a:endParaRPr lang="fr-FR" sz="2800" b="1" dirty="0">
              <a:ln w="6600">
                <a:solidFill>
                  <a:srgbClr val="333399"/>
                </a:solidFill>
                <a:prstDash val="solid"/>
              </a:ln>
              <a:solidFill>
                <a:srgbClr val="FFFFFF"/>
              </a:solidFill>
              <a:effectLst>
                <a:outerShdw dist="38100" dir="2700000" algn="tl" rotWithShape="0">
                  <a:srgbClr val="333399"/>
                </a:outerShdw>
              </a:effectLst>
            </a:endParaRPr>
          </a:p>
          <a:p>
            <a:pPr marL="914400" indent="-914400">
              <a:buAutoNum type="arabicPeriod" startAt="3"/>
            </a:pPr>
            <a:r>
              <a:rPr lang="fr-FR" sz="5400" b="1" dirty="0" smtClean="0">
                <a:ln w="6600">
                  <a:solidFill>
                    <a:schemeClr val="accent2"/>
                  </a:solidFill>
                  <a:prstDash val="solid"/>
                </a:ln>
                <a:solidFill>
                  <a:srgbClr val="FFFFFF"/>
                </a:solidFill>
                <a:effectLst>
                  <a:outerShdw dist="38100" dir="2700000" algn="tl" rotWithShape="0">
                    <a:schemeClr val="accent2"/>
                  </a:outerShdw>
                </a:effectLst>
              </a:rPr>
              <a:t>Fraternité </a:t>
            </a:r>
            <a:r>
              <a:rPr lang="fr-FR" sz="5400" b="1" dirty="0">
                <a:ln w="6600">
                  <a:solidFill>
                    <a:schemeClr val="accent2"/>
                  </a:solidFill>
                  <a:prstDash val="solid"/>
                </a:ln>
                <a:solidFill>
                  <a:srgbClr val="FFFFFF"/>
                </a:solidFill>
                <a:effectLst>
                  <a:outerShdw dist="38100" dir="2700000" algn="tl" rotWithShape="0">
                    <a:schemeClr val="accent2"/>
                  </a:outerShdw>
                </a:effectLst>
              </a:rPr>
              <a:t>et </a:t>
            </a:r>
            <a:r>
              <a:rPr lang="fr-FR" sz="5400" b="1" dirty="0" smtClean="0">
                <a:ln w="6600">
                  <a:solidFill>
                    <a:schemeClr val="accent2"/>
                  </a:solidFill>
                  <a:prstDash val="solid"/>
                </a:ln>
                <a:solidFill>
                  <a:srgbClr val="FFFFFF"/>
                </a:solidFill>
                <a:effectLst>
                  <a:outerShdw dist="38100" dir="2700000" algn="tl" rotWithShape="0">
                    <a:schemeClr val="accent2"/>
                  </a:outerShdw>
                </a:effectLst>
              </a:rPr>
              <a:t>identité</a:t>
            </a:r>
          </a:p>
          <a:p>
            <a:pPr marL="1371600" lvl="1" indent="-914400">
              <a:buFont typeface="Wingdings" panose="05000000000000000000" pitchFamily="2" charset="2"/>
              <a:buChar char="ü"/>
            </a:pPr>
            <a:r>
              <a:rPr lang="fr-FR" sz="2800" b="1" dirty="0" smtClean="0">
                <a:ln w="6600">
                  <a:solidFill>
                    <a:srgbClr val="333399"/>
                  </a:solidFill>
                  <a:prstDash val="solid"/>
                </a:ln>
                <a:solidFill>
                  <a:srgbClr val="FFFFFF"/>
                </a:solidFill>
                <a:effectLst>
                  <a:outerShdw dist="38100" dir="2700000" algn="tl" rotWithShape="0">
                    <a:srgbClr val="333399"/>
                  </a:outerShdw>
                </a:effectLst>
              </a:rPr>
              <a:t>Identité en dialogue</a:t>
            </a:r>
            <a:endParaRPr lang="fr-FR" sz="2800" b="1" dirty="0">
              <a:ln w="6600">
                <a:solidFill>
                  <a:srgbClr val="333399"/>
                </a:solidFill>
                <a:prstDash val="solid"/>
              </a:ln>
              <a:solidFill>
                <a:srgbClr val="FFFFFF"/>
              </a:solidFill>
              <a:effectLst>
                <a:outerShdw dist="38100" dir="2700000" algn="tl" rotWithShape="0">
                  <a:srgbClr val="333399"/>
                </a:outerShdw>
              </a:effectLst>
            </a:endParaRPr>
          </a:p>
          <a:p>
            <a:pPr marL="1371600" lvl="1" indent="-914400">
              <a:buFont typeface="Wingdings" panose="05000000000000000000" pitchFamily="2" charset="2"/>
              <a:buChar char="ü"/>
            </a:pPr>
            <a:r>
              <a:rPr lang="fr-FR" sz="2800" b="1" dirty="0" smtClean="0">
                <a:ln w="6600">
                  <a:solidFill>
                    <a:srgbClr val="333399"/>
                  </a:solidFill>
                  <a:prstDash val="solid"/>
                </a:ln>
                <a:solidFill>
                  <a:srgbClr val="FFFFFF"/>
                </a:solidFill>
                <a:effectLst>
                  <a:outerShdw dist="38100" dir="2700000" algn="tl" rotWithShape="0">
                    <a:srgbClr val="333399"/>
                  </a:outerShdw>
                </a:effectLst>
              </a:rPr>
              <a:t>Paradoxe du verbe « intégrer »</a:t>
            </a:r>
            <a:endParaRPr lang="fr-FR" sz="2800" b="1" dirty="0">
              <a:ln w="6600">
                <a:solidFill>
                  <a:srgbClr val="333399"/>
                </a:solidFill>
                <a:prstDash val="solid"/>
              </a:ln>
              <a:solidFill>
                <a:srgbClr val="FFFFFF"/>
              </a:solidFill>
              <a:effectLst>
                <a:outerShdw dist="38100" dir="2700000" algn="tl" rotWithShape="0">
                  <a:srgbClr val="333399"/>
                </a:outerShdw>
              </a:effectLst>
            </a:endParaRPr>
          </a:p>
          <a:p>
            <a:pPr marL="914400" indent="-914400">
              <a:buAutoNum type="arabicPeriod" startAt="3"/>
            </a:pPr>
            <a:endParaRPr lang="fr-FR" sz="54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71731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B6C49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198977" y="741120"/>
            <a:ext cx="3437183" cy="2293372"/>
          </a:xfrm>
          <a:prstGeom prst="rect">
            <a:avLst/>
          </a:prstGeom>
        </p:spPr>
      </p:pic>
      <p:pic>
        <p:nvPicPr>
          <p:cNvPr id="3" name="Image 2"/>
          <p:cNvPicPr>
            <a:picLocks noChangeAspect="1"/>
          </p:cNvPicPr>
          <p:nvPr/>
        </p:nvPicPr>
        <p:blipFill>
          <a:blip r:embed="rId4"/>
          <a:stretch>
            <a:fillRect/>
          </a:stretch>
        </p:blipFill>
        <p:spPr>
          <a:xfrm>
            <a:off x="4946072" y="2901086"/>
            <a:ext cx="2854037" cy="3382245"/>
          </a:xfrm>
          <a:prstGeom prst="rect">
            <a:avLst/>
          </a:prstGeom>
        </p:spPr>
      </p:pic>
      <p:pic>
        <p:nvPicPr>
          <p:cNvPr id="4" name="Image 3"/>
          <p:cNvPicPr>
            <a:picLocks noChangeAspect="1"/>
          </p:cNvPicPr>
          <p:nvPr/>
        </p:nvPicPr>
        <p:blipFill>
          <a:blip r:embed="rId5"/>
          <a:stretch>
            <a:fillRect/>
          </a:stretch>
        </p:blipFill>
        <p:spPr>
          <a:xfrm>
            <a:off x="198977" y="3740592"/>
            <a:ext cx="3492923" cy="2330409"/>
          </a:xfrm>
          <a:prstGeom prst="rect">
            <a:avLst/>
          </a:prstGeom>
        </p:spPr>
      </p:pic>
      <p:sp>
        <p:nvSpPr>
          <p:cNvPr id="5" name="ZoneTexte 4"/>
          <p:cNvSpPr txBox="1"/>
          <p:nvPr/>
        </p:nvSpPr>
        <p:spPr>
          <a:xfrm>
            <a:off x="3726553" y="836232"/>
            <a:ext cx="5334000" cy="1877437"/>
          </a:xfrm>
          <a:prstGeom prst="rect">
            <a:avLst/>
          </a:prstGeom>
          <a:noFill/>
        </p:spPr>
        <p:txBody>
          <a:bodyPr wrap="square" rtlCol="0">
            <a:spAutoFit/>
          </a:bodyPr>
          <a:lstStyle/>
          <a:p>
            <a:pPr algn="ctr"/>
            <a:r>
              <a:rPr lang="fr-FR" sz="3200" b="1" dirty="0" smtClean="0">
                <a:solidFill>
                  <a:srgbClr val="C00000"/>
                </a:solidFill>
              </a:rPr>
              <a:t>Le royaume du Cambodge</a:t>
            </a:r>
          </a:p>
          <a:p>
            <a:r>
              <a:rPr lang="fr-FR" sz="2400" b="1" dirty="0" smtClean="0"/>
              <a:t>Constitution </a:t>
            </a:r>
            <a:r>
              <a:rPr lang="fr-FR" sz="2400" b="1" dirty="0"/>
              <a:t>du 21 septembre 1993</a:t>
            </a:r>
            <a:endParaRPr lang="fr-FR" sz="2400" b="1" dirty="0" smtClean="0"/>
          </a:p>
          <a:p>
            <a:pPr algn="ctr"/>
            <a:r>
              <a:rPr lang="fr-FR" b="1" dirty="0"/>
              <a:t>Article 4.</a:t>
            </a:r>
          </a:p>
          <a:p>
            <a:pPr algn="ctr"/>
            <a:r>
              <a:rPr lang="fr-FR" b="1" dirty="0"/>
              <a:t>La devise du royaume du Cambodge est </a:t>
            </a:r>
            <a:r>
              <a:rPr lang="fr-FR" b="1" dirty="0" smtClean="0"/>
              <a:t>:</a:t>
            </a:r>
          </a:p>
          <a:p>
            <a:pPr algn="ctr"/>
            <a:r>
              <a:rPr lang="fr-FR" b="1" dirty="0" smtClean="0"/>
              <a:t> </a:t>
            </a:r>
            <a:r>
              <a:rPr lang="fr-FR" sz="2400" b="1" dirty="0">
                <a:solidFill>
                  <a:srgbClr val="FF0000"/>
                </a:solidFill>
              </a:rPr>
              <a:t>Nation, Religion, Roi</a:t>
            </a:r>
            <a:r>
              <a:rPr lang="fr-FR" sz="2400" dirty="0" smtClean="0">
                <a:solidFill>
                  <a:srgbClr val="FF0000"/>
                </a:solidFill>
              </a:rPr>
              <a:t>.</a:t>
            </a:r>
            <a:endParaRPr lang="fr-FR" sz="2400" dirty="0">
              <a:solidFill>
                <a:srgbClr val="FF0000"/>
              </a:solidFill>
            </a:endParaRPr>
          </a:p>
        </p:txBody>
      </p:sp>
      <p:sp>
        <p:nvSpPr>
          <p:cNvPr id="6" name="Rectangle 5"/>
          <p:cNvSpPr/>
          <p:nvPr/>
        </p:nvSpPr>
        <p:spPr>
          <a:xfrm>
            <a:off x="1266440" y="3125932"/>
            <a:ext cx="1303562" cy="523220"/>
          </a:xfrm>
          <a:prstGeom prst="rect">
            <a:avLst/>
          </a:prstGeom>
          <a:solidFill>
            <a:srgbClr val="C00000"/>
          </a:solidFill>
        </p:spPr>
        <p:txBody>
          <a:bodyPr wrap="none" lIns="91440" tIns="45720" rIns="91440" bIns="45720">
            <a:spAutoFit/>
          </a:bodyPr>
          <a:lstStyle/>
          <a:p>
            <a:pPr algn="ctr"/>
            <a:r>
              <a:rPr lang="fr-FR" sz="2800" b="1" cap="none" spc="0" dirty="0" smtClean="0">
                <a:ln w="9525">
                  <a:solidFill>
                    <a:schemeClr val="bg1"/>
                  </a:solidFill>
                  <a:prstDash val="solid"/>
                </a:ln>
                <a:solidFill>
                  <a:schemeClr val="bg1"/>
                </a:solidFill>
                <a:effectLst>
                  <a:outerShdw blurRad="12700" dist="38100" dir="2700000" algn="tl" rotWithShape="0">
                    <a:schemeClr val="bg1">
                      <a:lumMod val="50000"/>
                    </a:schemeClr>
                  </a:outerShdw>
                </a:effectLst>
              </a:rPr>
              <a:t>Nation</a:t>
            </a:r>
            <a:endParaRPr lang="fr-FR" sz="2800" b="1" cap="none" spc="0" dirty="0">
              <a:ln w="9525">
                <a:solidFill>
                  <a:schemeClr val="bg1"/>
                </a:solidFill>
                <a:prstDash val="solid"/>
              </a:ln>
              <a:solidFill>
                <a:schemeClr val="bg1"/>
              </a:solidFill>
              <a:effectLst>
                <a:outerShdw blurRad="12700" dist="38100" dir="2700000" algn="tl" rotWithShape="0">
                  <a:schemeClr val="bg1">
                    <a:lumMod val="50000"/>
                  </a:schemeClr>
                </a:outerShdw>
              </a:effectLst>
            </a:endParaRPr>
          </a:p>
        </p:txBody>
      </p:sp>
      <p:sp>
        <p:nvSpPr>
          <p:cNvPr id="7" name="Rectangle 6"/>
          <p:cNvSpPr/>
          <p:nvPr/>
        </p:nvSpPr>
        <p:spPr>
          <a:xfrm>
            <a:off x="1117361" y="6159949"/>
            <a:ext cx="1601721" cy="523220"/>
          </a:xfrm>
          <a:prstGeom prst="rect">
            <a:avLst/>
          </a:prstGeom>
          <a:solidFill>
            <a:srgbClr val="FF9900"/>
          </a:solidFill>
        </p:spPr>
        <p:txBody>
          <a:bodyPr wrap="none" lIns="91440" tIns="45720" rIns="91440" bIns="45720">
            <a:spAutoFit/>
          </a:bodyPr>
          <a:lstStyle/>
          <a:p>
            <a:pPr algn="ctr"/>
            <a:r>
              <a:rPr lang="fr-FR" sz="2800" b="1" dirty="0" smtClean="0">
                <a:ln w="9525">
                  <a:solidFill>
                    <a:schemeClr val="bg1"/>
                  </a:solidFill>
                  <a:prstDash val="solid"/>
                </a:ln>
                <a:solidFill>
                  <a:schemeClr val="bg1"/>
                </a:solidFill>
                <a:effectLst>
                  <a:outerShdw blurRad="12700" dist="38100" dir="2700000" algn="tl" rotWithShape="0">
                    <a:schemeClr val="bg1">
                      <a:lumMod val="50000"/>
                    </a:schemeClr>
                  </a:outerShdw>
                </a:effectLst>
              </a:rPr>
              <a:t>Religion</a:t>
            </a:r>
            <a:endParaRPr lang="fr-FR" sz="2800" b="1" cap="none" spc="0" dirty="0">
              <a:ln w="9525">
                <a:solidFill>
                  <a:schemeClr val="bg1"/>
                </a:solidFill>
                <a:prstDash val="solid"/>
              </a:ln>
              <a:solidFill>
                <a:schemeClr val="bg1"/>
              </a:solidFill>
              <a:effectLst>
                <a:outerShdw blurRad="12700" dist="38100" dir="2700000" algn="tl" rotWithShape="0">
                  <a:schemeClr val="bg1">
                    <a:lumMod val="50000"/>
                  </a:schemeClr>
                </a:outerShdw>
              </a:effectLst>
            </a:endParaRPr>
          </a:p>
        </p:txBody>
      </p:sp>
      <p:sp>
        <p:nvSpPr>
          <p:cNvPr id="8" name="Rectangle 7"/>
          <p:cNvSpPr/>
          <p:nvPr/>
        </p:nvSpPr>
        <p:spPr>
          <a:xfrm>
            <a:off x="5493326" y="6071001"/>
            <a:ext cx="2022763" cy="523220"/>
          </a:xfrm>
          <a:prstGeom prst="rect">
            <a:avLst/>
          </a:prstGeom>
          <a:solidFill>
            <a:srgbClr val="2F2FFF"/>
          </a:solidFill>
        </p:spPr>
        <p:txBody>
          <a:bodyPr wrap="square" lIns="91440" tIns="45720" rIns="91440" bIns="45720">
            <a:spAutoFit/>
          </a:bodyPr>
          <a:lstStyle/>
          <a:p>
            <a:pPr algn="ctr"/>
            <a:r>
              <a:rPr lang="fr-FR" sz="2800" b="1" dirty="0" smtClean="0">
                <a:ln w="9525">
                  <a:solidFill>
                    <a:schemeClr val="bg1"/>
                  </a:solidFill>
                  <a:prstDash val="solid"/>
                </a:ln>
                <a:solidFill>
                  <a:schemeClr val="bg1"/>
                </a:solidFill>
                <a:effectLst>
                  <a:outerShdw blurRad="12700" dist="38100" dir="2700000" algn="tl" rotWithShape="0">
                    <a:schemeClr val="bg1">
                      <a:lumMod val="50000"/>
                    </a:schemeClr>
                  </a:outerShdw>
                </a:effectLst>
              </a:rPr>
              <a:t>Roi</a:t>
            </a:r>
            <a:endParaRPr lang="fr-FR" sz="2800" b="1" cap="none" spc="0" dirty="0">
              <a:ln w="9525">
                <a:solidFill>
                  <a:schemeClr val="bg1"/>
                </a:solidFill>
                <a:prstDash val="solid"/>
              </a:ln>
              <a:solidFill>
                <a:schemeClr val="bg1"/>
              </a:solidFill>
              <a:effectLst>
                <a:outerShdw blurRad="12700" dist="38100" dir="2700000" algn="tl" rotWithShape="0">
                  <a:schemeClr val="bg1">
                    <a:lumMod val="50000"/>
                  </a:schemeClr>
                </a:outerShdw>
              </a:effectLst>
            </a:endParaRPr>
          </a:p>
        </p:txBody>
      </p:sp>
      <p:sp>
        <p:nvSpPr>
          <p:cNvPr id="9" name="Rectangle 8"/>
          <p:cNvSpPr/>
          <p:nvPr/>
        </p:nvSpPr>
        <p:spPr>
          <a:xfrm>
            <a:off x="3521368" y="202176"/>
            <a:ext cx="5057796" cy="646331"/>
          </a:xfrm>
          <a:prstGeom prst="rect">
            <a:avLst/>
          </a:prstGeom>
          <a:noFill/>
        </p:spPr>
        <p:txBody>
          <a:bodyPr wrap="none" lIns="91440" tIns="45720" rIns="91440" bIns="45720">
            <a:spAutoFit/>
          </a:bodyPr>
          <a:lstStyle/>
          <a:p>
            <a:pPr algn="ctr"/>
            <a:r>
              <a:rPr lang="fr-FR" sz="3600" b="1" dirty="0" smtClean="0">
                <a:ln w="9525">
                  <a:solidFill>
                    <a:schemeClr val="bg1"/>
                  </a:solidFill>
                  <a:prstDash val="solid"/>
                </a:ln>
                <a:effectLst>
                  <a:outerShdw blurRad="12700" dist="38100" dir="2700000" algn="tl" rotWithShape="0">
                    <a:schemeClr val="bg1">
                      <a:lumMod val="50000"/>
                    </a:schemeClr>
                  </a:outerShdw>
                </a:effectLst>
              </a:rPr>
              <a:t>1- Fraternité et culture</a:t>
            </a:r>
            <a:endParaRPr lang="fr-FR"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67557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500166" y="582539"/>
            <a:ext cx="8205485" cy="6252361"/>
          </a:xfrm>
          <a:prstGeom prst="rect">
            <a:avLst/>
          </a:prstGeom>
        </p:spPr>
      </p:pic>
      <p:sp>
        <p:nvSpPr>
          <p:cNvPr id="5" name="Rectangle 4"/>
          <p:cNvSpPr/>
          <p:nvPr/>
        </p:nvSpPr>
        <p:spPr>
          <a:xfrm>
            <a:off x="211320" y="235527"/>
            <a:ext cx="8783174" cy="923330"/>
          </a:xfrm>
          <a:prstGeom prst="rect">
            <a:avLst/>
          </a:prstGeom>
          <a:noFill/>
          <a:ln>
            <a:noFill/>
          </a:ln>
          <a:effectLst/>
        </p:spPr>
        <p:txBody>
          <a:bodyPr wrap="none" lIns="91440" tIns="45720" rIns="91440" bIns="45720">
            <a:spAutoFit/>
          </a:bodyPr>
          <a:lstStyle/>
          <a:p>
            <a:pPr algn="ctr"/>
            <a:r>
              <a:rPr lang="fr-FR" sz="5400" b="1" dirty="0" smtClean="0">
                <a:ln w="12700">
                  <a:solidFill>
                    <a:schemeClr val="accent3">
                      <a:lumMod val="50000"/>
                    </a:schemeClr>
                  </a:solidFill>
                  <a:prstDash val="solid"/>
                </a:ln>
                <a:solidFill>
                  <a:schemeClr val="bg1"/>
                </a:solidFill>
                <a:effectLst>
                  <a:innerShdw blurRad="177800">
                    <a:schemeClr val="accent3">
                      <a:lumMod val="50000"/>
                    </a:schemeClr>
                  </a:innerShdw>
                </a:effectLst>
              </a:rPr>
              <a:t>« </a:t>
            </a:r>
            <a:r>
              <a:rPr lang="fr-FR" sz="5400" b="1" cap="none" spc="0" dirty="0" smtClean="0">
                <a:ln w="12700">
                  <a:solidFill>
                    <a:schemeClr val="accent3">
                      <a:lumMod val="50000"/>
                    </a:schemeClr>
                  </a:solidFill>
                  <a:prstDash val="solid"/>
                </a:ln>
                <a:solidFill>
                  <a:schemeClr val="bg1"/>
                </a:solidFill>
                <a:effectLst>
                  <a:innerShdw blurRad="177800">
                    <a:schemeClr val="accent3">
                      <a:lumMod val="50000"/>
                    </a:schemeClr>
                  </a:innerShdw>
                </a:effectLst>
              </a:rPr>
              <a:t>Émergence codépendante »</a:t>
            </a:r>
            <a:endParaRPr lang="fr-FR" sz="5400" b="1" cap="none" spc="0" dirty="0">
              <a:ln w="12700">
                <a:solidFill>
                  <a:schemeClr val="accent3">
                    <a:lumMod val="50000"/>
                  </a:schemeClr>
                </a:solidFill>
                <a:prstDash val="solid"/>
              </a:ln>
              <a:solidFill>
                <a:schemeClr val="bg1"/>
              </a:solidFill>
              <a:effectLst>
                <a:innerShdw blurRad="177800">
                  <a:schemeClr val="accent3">
                    <a:lumMod val="50000"/>
                  </a:schemeClr>
                </a:innerShdw>
              </a:effectLst>
            </a:endParaRPr>
          </a:p>
        </p:txBody>
      </p:sp>
      <p:sp>
        <p:nvSpPr>
          <p:cNvPr id="6" name="ZoneTexte 5"/>
          <p:cNvSpPr txBox="1"/>
          <p:nvPr/>
        </p:nvSpPr>
        <p:spPr>
          <a:xfrm>
            <a:off x="1005857" y="1349004"/>
            <a:ext cx="7194101" cy="1815882"/>
          </a:xfrm>
          <a:prstGeom prst="rect">
            <a:avLst/>
          </a:prstGeom>
          <a:noFill/>
        </p:spPr>
        <p:txBody>
          <a:bodyPr wrap="square" rtlCol="0">
            <a:spAutoFit/>
          </a:bodyPr>
          <a:lstStyle/>
          <a:p>
            <a:pPr algn="just"/>
            <a:r>
              <a:rPr lang="fr-FR" sz="2800" b="1" dirty="0" smtClean="0">
                <a:solidFill>
                  <a:schemeClr val="bg1"/>
                </a:solidFill>
              </a:rPr>
              <a:t>Nous n’existons qu’en rapport les uns avec les autres. Nous dépendons de beaucoup de choses : la nature, la culture, la religion, la famille… Tout est en relation.</a:t>
            </a:r>
            <a:endParaRPr lang="fr-FR" sz="2800" b="1" dirty="0">
              <a:solidFill>
                <a:schemeClr val="bg1"/>
              </a:solidFill>
            </a:endParaRPr>
          </a:p>
        </p:txBody>
      </p:sp>
    </p:spTree>
    <p:extLst>
      <p:ext uri="{BB962C8B-B14F-4D97-AF65-F5344CB8AC3E}">
        <p14:creationId xmlns:p14="http://schemas.microsoft.com/office/powerpoint/2010/main" val="1588712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9933"/>
        </a:solidFill>
        <a:effectLst/>
      </p:bgPr>
    </p:bg>
    <p:spTree>
      <p:nvGrpSpPr>
        <p:cNvPr id="1" name=""/>
        <p:cNvGrpSpPr/>
        <p:nvPr/>
      </p:nvGrpSpPr>
      <p:grpSpPr>
        <a:xfrm>
          <a:off x="0" y="0"/>
          <a:ext cx="0" cy="0"/>
          <a:chOff x="0" y="0"/>
          <a:chExt cx="0" cy="0"/>
        </a:xfrm>
      </p:grpSpPr>
      <p:pic>
        <p:nvPicPr>
          <p:cNvPr id="96258" name="Picture 2" descr="hires-cycles-6x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370" y="630382"/>
            <a:ext cx="3968750" cy="60483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662165" y="168717"/>
            <a:ext cx="6955750" cy="923330"/>
          </a:xfrm>
          <a:prstGeom prst="rect">
            <a:avLst/>
          </a:prstGeom>
          <a:noFill/>
        </p:spPr>
        <p:txBody>
          <a:bodyPr wrap="none" lIns="91440" tIns="45720" rIns="91440" bIns="45720">
            <a:spAutoFit/>
          </a:bodyPr>
          <a:lstStyle/>
          <a:p>
            <a:pPr algn="ctr"/>
            <a:r>
              <a:rPr lang="fr-FR" sz="5400" b="1" cap="none" spc="0" dirty="0" smtClean="0">
                <a:ln w="22225">
                  <a:solidFill>
                    <a:schemeClr val="accent2"/>
                  </a:solidFill>
                  <a:prstDash val="solid"/>
                </a:ln>
                <a:solidFill>
                  <a:schemeClr val="accent2">
                    <a:lumMod val="40000"/>
                    <a:lumOff val="60000"/>
                  </a:schemeClr>
                </a:solidFill>
                <a:effectLst/>
              </a:rPr>
              <a:t>Fraternité par nature</a:t>
            </a:r>
            <a:endParaRPr lang="fr-FR" sz="5400" b="1" cap="none" spc="0" dirty="0">
              <a:ln w="22225">
                <a:solidFill>
                  <a:schemeClr val="accent2"/>
                </a:solidFill>
                <a:prstDash val="solid"/>
              </a:ln>
              <a:solidFill>
                <a:schemeClr val="accent2">
                  <a:lumMod val="40000"/>
                  <a:lumOff val="60000"/>
                </a:schemeClr>
              </a:solidFill>
              <a:effectLst/>
            </a:endParaRPr>
          </a:p>
        </p:txBody>
      </p:sp>
      <p:sp>
        <p:nvSpPr>
          <p:cNvPr id="3" name="ZoneTexte 2"/>
          <p:cNvSpPr txBox="1"/>
          <p:nvPr/>
        </p:nvSpPr>
        <p:spPr>
          <a:xfrm>
            <a:off x="4475406" y="1092047"/>
            <a:ext cx="4433067" cy="2062103"/>
          </a:xfrm>
          <a:prstGeom prst="rect">
            <a:avLst/>
          </a:prstGeom>
          <a:noFill/>
        </p:spPr>
        <p:txBody>
          <a:bodyPr wrap="square" rtlCol="0">
            <a:spAutoFit/>
          </a:bodyPr>
          <a:lstStyle/>
          <a:p>
            <a:pPr marL="457200" indent="-457200">
              <a:buFont typeface="Wingdings" panose="05000000000000000000" pitchFamily="2" charset="2"/>
              <a:buChar char="ü"/>
            </a:pPr>
            <a:r>
              <a:rPr lang="fr-FR" sz="3200" b="1" dirty="0" smtClean="0">
                <a:solidFill>
                  <a:schemeClr val="bg1"/>
                </a:solidFill>
              </a:rPr>
              <a:t>le langage,</a:t>
            </a:r>
          </a:p>
          <a:p>
            <a:pPr marL="457200" indent="-457200">
              <a:buFont typeface="Wingdings" panose="05000000000000000000" pitchFamily="2" charset="2"/>
              <a:buChar char="ü"/>
            </a:pPr>
            <a:r>
              <a:rPr lang="fr-FR" sz="3200" b="1" dirty="0">
                <a:solidFill>
                  <a:schemeClr val="bg1"/>
                </a:solidFill>
              </a:rPr>
              <a:t>l</a:t>
            </a:r>
            <a:r>
              <a:rPr lang="fr-FR" sz="3200" b="1" dirty="0" smtClean="0">
                <a:solidFill>
                  <a:schemeClr val="bg1"/>
                </a:solidFill>
              </a:rPr>
              <a:t>a façon de se situer dans le groupe,</a:t>
            </a:r>
            <a:endParaRPr lang="fr-FR" sz="3200" b="1" dirty="0">
              <a:solidFill>
                <a:schemeClr val="bg1"/>
              </a:solidFill>
            </a:endParaRPr>
          </a:p>
        </p:txBody>
      </p:sp>
      <p:sp>
        <p:nvSpPr>
          <p:cNvPr id="4" name="ZoneTexte 3"/>
          <p:cNvSpPr txBox="1"/>
          <p:nvPr/>
        </p:nvSpPr>
        <p:spPr>
          <a:xfrm>
            <a:off x="4245119" y="3654569"/>
            <a:ext cx="4663353" cy="1938992"/>
          </a:xfrm>
          <a:prstGeom prst="rect">
            <a:avLst/>
          </a:prstGeom>
          <a:noFill/>
        </p:spPr>
        <p:txBody>
          <a:bodyPr wrap="square" rtlCol="0">
            <a:spAutoFit/>
          </a:bodyPr>
          <a:lstStyle/>
          <a:p>
            <a:pPr marL="342900" indent="-342900" algn="just">
              <a:buFont typeface="Wingdings" panose="05000000000000000000" pitchFamily="2" charset="2"/>
              <a:buChar char="ü"/>
            </a:pPr>
            <a:r>
              <a:rPr lang="fr-FR" sz="2400" b="1" dirty="0" smtClean="0"/>
              <a:t>Cette fraternité subie peut devenir un </a:t>
            </a:r>
            <a:r>
              <a:rPr lang="fr-FR" sz="2400" b="1" u="sng" dirty="0" smtClean="0"/>
              <a:t>lien oppressif,</a:t>
            </a:r>
          </a:p>
          <a:p>
            <a:pPr marL="342900" indent="-342900" algn="just">
              <a:buFont typeface="Wingdings" panose="05000000000000000000" pitchFamily="2" charset="2"/>
              <a:buChar char="ü"/>
            </a:pPr>
            <a:r>
              <a:rPr lang="fr-FR" sz="2400" b="1" dirty="0" smtClean="0"/>
              <a:t>ne permet </a:t>
            </a:r>
            <a:r>
              <a:rPr lang="fr-FR" sz="2400" b="1" u="sng" dirty="0" smtClean="0"/>
              <a:t>pas de distance </a:t>
            </a:r>
            <a:r>
              <a:rPr lang="fr-FR" sz="2400" b="1" dirty="0" smtClean="0"/>
              <a:t>nécessaire à la construction d’un « je » .</a:t>
            </a:r>
            <a:endParaRPr lang="fr-FR" sz="2400" b="1" dirty="0"/>
          </a:p>
        </p:txBody>
      </p:sp>
    </p:spTree>
    <p:extLst>
      <p:ext uri="{BB962C8B-B14F-4D97-AF65-F5344CB8AC3E}">
        <p14:creationId xmlns:p14="http://schemas.microsoft.com/office/powerpoint/2010/main" val="157370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pic>
        <p:nvPicPr>
          <p:cNvPr id="2" name="Image 1">
            <a:extLst/>
          </p:cNvPr>
          <p:cNvPicPr>
            <a:picLocks noChangeAspect="1"/>
          </p:cNvPicPr>
          <p:nvPr/>
        </p:nvPicPr>
        <p:blipFill>
          <a:blip r:embed="rId3">
            <a:lum/>
            <a:alphaModFix/>
          </a:blip>
          <a:srcRect/>
          <a:stretch>
            <a:fillRect/>
          </a:stretch>
        </p:blipFill>
        <p:spPr>
          <a:xfrm>
            <a:off x="0" y="0"/>
            <a:ext cx="6753240" cy="6858000"/>
          </a:xfrm>
          <a:prstGeom prst="rect">
            <a:avLst/>
          </a:prstGeom>
          <a:noFill/>
          <a:ln>
            <a:noFill/>
          </a:ln>
        </p:spPr>
      </p:pic>
      <p:sp>
        <p:nvSpPr>
          <p:cNvPr id="3" name="Forme libre 2"/>
          <p:cNvSpPr/>
          <p:nvPr/>
        </p:nvSpPr>
        <p:spPr>
          <a:xfrm>
            <a:off x="5430982" y="255144"/>
            <a:ext cx="3559079" cy="13256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12600" cap="sq">
            <a:solidFill>
              <a:srgbClr val="FF3300"/>
            </a:solidFill>
            <a:prstDash val="solid"/>
            <a:miter/>
          </a:ln>
        </p:spPr>
        <p:txBody>
          <a:bodyPr vert="horz" wrap="square" lIns="90000" tIns="46800" rIns="90000" bIns="46800" anchor="t" anchorCtr="0" compatLnSpc="1">
            <a:spAutoFit/>
          </a:bodyPr>
          <a:lstStyle/>
          <a:p>
            <a:pPr marL="0" marR="0" lvl="0" indent="0" algn="ctr" rtl="0" hangingPunct="1">
              <a:lnSpc>
                <a:spcPct val="100000"/>
              </a:lnSpc>
              <a:spcBef>
                <a:spcPts val="1998"/>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4000" b="1" dirty="0" smtClean="0">
                <a:solidFill>
                  <a:srgbClr val="FF3300"/>
                </a:solidFill>
                <a:latin typeface="Arial" pitchFamily="18"/>
                <a:ea typeface="Arial" pitchFamily="2"/>
                <a:cs typeface="Arial" pitchFamily="2"/>
              </a:rPr>
              <a:t>2- Fraternité et idéologie</a:t>
            </a:r>
            <a:endParaRPr lang="fr-FR" sz="4000" b="1" i="0" u="none" strike="noStrike" baseline="0" dirty="0">
              <a:ln>
                <a:noFill/>
              </a:ln>
              <a:solidFill>
                <a:srgbClr val="FF3300"/>
              </a:solidFill>
              <a:latin typeface="Arial" pitchFamily="18"/>
              <a:ea typeface="Arial" pitchFamily="2"/>
              <a:cs typeface="Arial" pitchFamily="2"/>
            </a:endParaRPr>
          </a:p>
        </p:txBody>
      </p:sp>
      <p:sp>
        <p:nvSpPr>
          <p:cNvPr id="4" name="Forme libre 3"/>
          <p:cNvSpPr/>
          <p:nvPr/>
        </p:nvSpPr>
        <p:spPr>
          <a:xfrm>
            <a:off x="250920" y="5013360"/>
            <a:ext cx="4284720" cy="1556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CC"/>
          </a:solidFill>
          <a:ln w="12600" cap="sq">
            <a:solidFill>
              <a:srgbClr val="FF3300"/>
            </a:solidFill>
            <a:prstDash val="solid"/>
            <a:miter/>
          </a:ln>
        </p:spPr>
        <p:txBody>
          <a:bodyPr vert="horz" wrap="square" lIns="90000" tIns="46800" rIns="90000" bIns="46800" anchor="t" anchorCtr="0" compatLnSpc="1">
            <a:spAutoFit/>
          </a:bodyPr>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1800" b="1" i="0" u="none" strike="noStrike" baseline="0">
                <a:ln>
                  <a:noFill/>
                </a:ln>
                <a:solidFill>
                  <a:srgbClr val="000000"/>
                </a:solidFill>
                <a:latin typeface="Arial" pitchFamily="18"/>
                <a:ea typeface="Arial" pitchFamily="2"/>
                <a:cs typeface="Arial" pitchFamily="2"/>
              </a:rPr>
              <a:t>    </a:t>
            </a:r>
            <a:r>
              <a:rPr lang="fr-FR" sz="2400" b="1" i="0" u="none" strike="noStrike" baseline="0">
                <a:ln>
                  <a:noFill/>
                </a:ln>
                <a:solidFill>
                  <a:srgbClr val="FF0000"/>
                </a:solidFill>
                <a:latin typeface="Arial" pitchFamily="18"/>
                <a:ea typeface="Arial" pitchFamily="2"/>
                <a:cs typeface="Arial" pitchFamily="2"/>
              </a:rPr>
              <a:t>189  - Prisons</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1" i="0" u="none" strike="noStrike" baseline="0">
                <a:ln>
                  <a:noFill/>
                </a:ln>
                <a:solidFill>
                  <a:srgbClr val="FF0000"/>
                </a:solidFill>
                <a:latin typeface="Arial" pitchFamily="18"/>
                <a:ea typeface="Arial" pitchFamily="2"/>
                <a:cs typeface="Arial" pitchFamily="2"/>
              </a:rPr>
              <a:t>     380 - Charniers</a:t>
            </a:r>
          </a:p>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1" i="0" u="none" strike="noStrike" baseline="0">
                <a:ln>
                  <a:noFill/>
                </a:ln>
                <a:solidFill>
                  <a:srgbClr val="FF0000"/>
                </a:solidFill>
                <a:latin typeface="Arial" pitchFamily="18"/>
                <a:ea typeface="Arial" pitchFamily="2"/>
                <a:cs typeface="Arial" pitchFamily="2"/>
              </a:rPr>
              <a:t>19 403 - Fosses communes    (Sites recensés en 2004)</a:t>
            </a:r>
          </a:p>
        </p:txBody>
      </p:sp>
      <p:sp>
        <p:nvSpPr>
          <p:cNvPr id="5" name="Forme libre 4"/>
          <p:cNvSpPr/>
          <p:nvPr/>
        </p:nvSpPr>
        <p:spPr>
          <a:xfrm>
            <a:off x="6084719" y="3284639"/>
            <a:ext cx="2808360" cy="3020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B8B8B8"/>
          </a:solidFill>
          <a:ln w="12600" cap="sq">
            <a:solidFill>
              <a:srgbClr val="000000"/>
            </a:solidFill>
            <a:prstDash val="solid"/>
            <a:miter/>
          </a:ln>
        </p:spPr>
        <p:txBody>
          <a:bodyPr vert="horz" wrap="square" lIns="90000" tIns="46800" rIns="90000" bIns="46800" anchor="t" anchorCtr="0" compatLnSpc="1">
            <a:spAutoFit/>
          </a:bodyPr>
          <a:lstStyle/>
          <a:p>
            <a:pPr marL="0" marR="0" lvl="0" indent="0" algn="ct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1" i="0" u="sng" strike="noStrike" baseline="0">
                <a:ln>
                  <a:noFill/>
                </a:ln>
                <a:solidFill>
                  <a:srgbClr val="000000"/>
                </a:solidFill>
                <a:uFillTx/>
                <a:latin typeface="Arial" pitchFamily="18"/>
                <a:ea typeface="Arial" pitchFamily="2"/>
                <a:cs typeface="Arial" pitchFamily="2"/>
              </a:rPr>
              <a:t>Coût de Pol Pot</a:t>
            </a:r>
          </a:p>
          <a:p>
            <a:pPr marL="0" marR="0" lvl="0" indent="0" algn="ct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1" i="0" u="none" strike="noStrike" baseline="0">
                <a:ln>
                  <a:noFill/>
                </a:ln>
                <a:solidFill>
                  <a:srgbClr val="000000"/>
                </a:solidFill>
                <a:latin typeface="Arial" pitchFamily="18"/>
                <a:ea typeface="Arial" pitchFamily="2"/>
                <a:cs typeface="Arial" pitchFamily="2"/>
              </a:rPr>
              <a:t>2 millions de morts</a:t>
            </a:r>
          </a:p>
          <a:p>
            <a:pPr marL="0" marR="0" lvl="0" indent="0" algn="ct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1" i="0" u="none" strike="noStrike" baseline="0">
                <a:ln>
                  <a:noFill/>
                </a:ln>
                <a:solidFill>
                  <a:srgbClr val="000000"/>
                </a:solidFill>
                <a:latin typeface="Arial" pitchFamily="18"/>
                <a:ea typeface="Arial" pitchFamily="2"/>
                <a:cs typeface="Arial" pitchFamily="2"/>
              </a:rPr>
              <a:t>sur une population de 7,9 millions en1975</a:t>
            </a:r>
          </a:p>
          <a:p>
            <a:pPr marL="0" marR="0" lvl="0" indent="0" algn="ct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1" i="0" u="none" strike="noStrike" baseline="0">
                <a:ln>
                  <a:noFill/>
                </a:ln>
                <a:solidFill>
                  <a:srgbClr val="000000"/>
                </a:solidFill>
                <a:latin typeface="Arial" pitchFamily="18"/>
                <a:ea typeface="Arial" pitchFamily="2"/>
                <a:cs typeface="Arial" pitchFamily="2"/>
              </a:rPr>
              <a:t>soit ¼ de la population</a:t>
            </a:r>
          </a:p>
        </p:txBody>
      </p:sp>
      <p:sp>
        <p:nvSpPr>
          <p:cNvPr id="6" name="Connecteur droit 5"/>
          <p:cNvSpPr/>
          <p:nvPr/>
        </p:nvSpPr>
        <p:spPr>
          <a:xfrm flipV="1">
            <a:off x="395280" y="1773000"/>
            <a:ext cx="1152360" cy="863639"/>
          </a:xfrm>
          <a:prstGeom prst="line">
            <a:avLst/>
          </a:prstGeom>
          <a:noFill/>
          <a:ln w="76320" cap="sq">
            <a:solidFill>
              <a:srgbClr val="FF3300"/>
            </a:solidFill>
            <a:prstDash val="solid"/>
            <a:miter/>
            <a:tailEnd type="arrow"/>
          </a:ln>
        </p:spPr>
        <p:txBody>
          <a:bodyPr vert="horz" wrap="square" lIns="90000" tIns="46800" rIns="90000" bIns="46800" anchor="t" anchorCtr="0" compatLnSpc="1">
            <a:noAutofit/>
          </a:bodyPr>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fr-FR" sz="1800" b="0" i="0" u="none" strike="noStrike" baseline="0">
              <a:ln>
                <a:noFill/>
              </a:ln>
              <a:solidFill>
                <a:srgbClr val="000000"/>
              </a:solidFill>
              <a:latin typeface="Arial" pitchFamily="18"/>
              <a:ea typeface="Microsoft YaHei" pitchFamily="2"/>
              <a:cs typeface="Mangal" pitchFamily="2"/>
            </a:endParaRPr>
          </a:p>
        </p:txBody>
      </p:sp>
      <p:sp>
        <p:nvSpPr>
          <p:cNvPr id="7" name="Forme libre 6"/>
          <p:cNvSpPr/>
          <p:nvPr/>
        </p:nvSpPr>
        <p:spPr>
          <a:xfrm>
            <a:off x="6182008" y="1773000"/>
            <a:ext cx="2916359" cy="120251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spAutoFit/>
          </a:bodyPr>
          <a:lstStyle/>
          <a:p>
            <a:pPr marL="0" marR="0" lvl="0" indent="0" algn="ct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1" i="0" u="sng" strike="noStrike" baseline="0" dirty="0" err="1">
                <a:ln>
                  <a:noFill/>
                </a:ln>
                <a:solidFill>
                  <a:srgbClr val="000000"/>
                </a:solidFill>
                <a:uFillTx/>
                <a:latin typeface="Arial" pitchFamily="18"/>
                <a:ea typeface="Arial" pitchFamily="2"/>
                <a:cs typeface="Arial" pitchFamily="2"/>
              </a:rPr>
              <a:t>Kampuchea</a:t>
            </a:r>
            <a:r>
              <a:rPr lang="fr-FR" sz="2400" b="1" i="0" u="sng" strike="noStrike" baseline="0" dirty="0">
                <a:ln>
                  <a:noFill/>
                </a:ln>
                <a:solidFill>
                  <a:srgbClr val="000000"/>
                </a:solidFill>
                <a:uFillTx/>
                <a:latin typeface="Arial" pitchFamily="18"/>
                <a:ea typeface="Arial" pitchFamily="2"/>
                <a:cs typeface="Arial" pitchFamily="2"/>
              </a:rPr>
              <a:t> Démocratique</a:t>
            </a:r>
          </a:p>
          <a:p>
            <a:pPr marL="0" marR="0" lvl="0" indent="0" algn="ct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r>
              <a:rPr lang="fr-FR" sz="2400" b="1" i="0" u="sng" strike="noStrike" baseline="0" dirty="0">
                <a:ln>
                  <a:noFill/>
                </a:ln>
                <a:solidFill>
                  <a:srgbClr val="000000"/>
                </a:solidFill>
                <a:uFillTx/>
                <a:latin typeface="Arial" pitchFamily="18"/>
                <a:ea typeface="Arial" pitchFamily="2"/>
                <a:cs typeface="Arial" pitchFamily="2"/>
              </a:rPr>
              <a:t>1975 - 1979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100000">
                                          <p:val>
                                            <p:strVal val="#ppt_x"/>
                                          </p:val>
                                        </p:tav>
                                      </p:tavLst>
                                    </p:anim>
                                    <p:anim calcmode="lin" valueType="num">
                                      <p:cBhvr>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animBg="1"/>
      <p:bldP spid="5" grpId="0"/>
      <p:bldP spid="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0" y="1339562"/>
            <a:ext cx="9085017" cy="5518438"/>
          </a:xfrm>
          <a:prstGeom prst="rect">
            <a:avLst/>
          </a:prstGeom>
        </p:spPr>
      </p:pic>
      <p:sp>
        <p:nvSpPr>
          <p:cNvPr id="4" name="Rectangle 3"/>
          <p:cNvSpPr/>
          <p:nvPr/>
        </p:nvSpPr>
        <p:spPr>
          <a:xfrm>
            <a:off x="395055" y="0"/>
            <a:ext cx="8483926" cy="1569660"/>
          </a:xfrm>
          <a:prstGeom prst="rect">
            <a:avLst/>
          </a:prstGeom>
          <a:noFill/>
        </p:spPr>
        <p:txBody>
          <a:bodyPr wrap="none" lIns="91440" tIns="45720" rIns="91440" bIns="45720">
            <a:spAutoFit/>
          </a:bodyPr>
          <a:lstStyle/>
          <a:p>
            <a:pPr algn="ctr"/>
            <a:r>
              <a:rPr lang="fr-FR" sz="48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Égalité et fraternité</a:t>
            </a:r>
          </a:p>
          <a:p>
            <a:pPr algn="ctr"/>
            <a:r>
              <a:rPr lang="fr-FR" sz="4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Programme de déshumanisation</a:t>
            </a:r>
            <a:endParaRPr lang="fr-FR"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ZoneTexte 2"/>
          <p:cNvSpPr txBox="1"/>
          <p:nvPr/>
        </p:nvSpPr>
        <p:spPr>
          <a:xfrm>
            <a:off x="189019" y="1569660"/>
            <a:ext cx="8672946" cy="1200329"/>
          </a:xfrm>
          <a:prstGeom prst="rect">
            <a:avLst/>
          </a:prstGeom>
          <a:solidFill>
            <a:schemeClr val="accent3">
              <a:lumMod val="60000"/>
              <a:lumOff val="40000"/>
            </a:schemeClr>
          </a:solidFill>
        </p:spPr>
        <p:txBody>
          <a:bodyPr wrap="square" rtlCol="0">
            <a:spAutoFit/>
          </a:bodyPr>
          <a:lstStyle/>
          <a:p>
            <a:pPr algn="just"/>
            <a:r>
              <a:rPr lang="fr-FR" sz="2400" b="1" dirty="0" smtClean="0">
                <a:solidFill>
                  <a:srgbClr val="C00000"/>
                </a:solidFill>
              </a:rPr>
              <a:t>La révolution consistait à inverser l’ordre hiérarchique établi, les riches, les puissants et les religieux devant désormais se soumettre à des adolescents soldats des régions périphériques.</a:t>
            </a:r>
            <a:r>
              <a:rPr lang="fr-FR" b="1" dirty="0" smtClean="0">
                <a:solidFill>
                  <a:srgbClr val="C00000"/>
                </a:solidFill>
              </a:rPr>
              <a:t> </a:t>
            </a:r>
            <a:endParaRPr lang="fr-FR" b="1" dirty="0">
              <a:solidFill>
                <a:srgbClr val="C00000"/>
              </a:solidFill>
            </a:endParaRPr>
          </a:p>
        </p:txBody>
      </p:sp>
    </p:spTree>
    <p:extLst>
      <p:ext uri="{BB962C8B-B14F-4D97-AF65-F5344CB8AC3E}">
        <p14:creationId xmlns:p14="http://schemas.microsoft.com/office/powerpoint/2010/main" val="57157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AE9F6"/>
        </a:soli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207"/>
            <a:ext cx="9144000" cy="6058793"/>
          </a:xfrm>
          <a:prstGeom prst="rect">
            <a:avLst/>
          </a:prstGeom>
        </p:spPr>
      </p:pic>
      <p:sp>
        <p:nvSpPr>
          <p:cNvPr id="3" name="Rectangle 2"/>
          <p:cNvSpPr/>
          <p:nvPr/>
        </p:nvSpPr>
        <p:spPr>
          <a:xfrm>
            <a:off x="0" y="99444"/>
            <a:ext cx="9172831" cy="830997"/>
          </a:xfrm>
          <a:prstGeom prst="rect">
            <a:avLst/>
          </a:prstGeom>
          <a:noFill/>
        </p:spPr>
        <p:txBody>
          <a:bodyPr wrap="none" lIns="91440" tIns="45720" rIns="91440" bIns="45720">
            <a:spAutoFit/>
          </a:bodyPr>
          <a:lstStyle/>
          <a:p>
            <a:pPr algn="ctr"/>
            <a:r>
              <a:rPr lang="fr-FR" sz="48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Fraternité : chemin d’humanisation</a:t>
            </a:r>
            <a:endParaRPr lang="fr-FR" sz="4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ZoneTexte 3"/>
          <p:cNvSpPr txBox="1"/>
          <p:nvPr/>
        </p:nvSpPr>
        <p:spPr>
          <a:xfrm>
            <a:off x="416197" y="3905605"/>
            <a:ext cx="3781730" cy="1754326"/>
          </a:xfrm>
          <a:prstGeom prst="rect">
            <a:avLst/>
          </a:prstGeom>
          <a:solidFill>
            <a:schemeClr val="accent6">
              <a:lumMod val="50000"/>
            </a:schemeClr>
          </a:solidFill>
        </p:spPr>
        <p:txBody>
          <a:bodyPr wrap="square" rtlCol="0">
            <a:spAutoFit/>
          </a:bodyPr>
          <a:lstStyle/>
          <a:p>
            <a:pPr marL="514350" indent="-514350">
              <a:buFont typeface="+mj-lt"/>
              <a:buAutoNum type="arabicPeriod"/>
            </a:pPr>
            <a:r>
              <a:rPr lang="fr-FR" sz="3600" b="1" dirty="0" smtClean="0">
                <a:solidFill>
                  <a:schemeClr val="bg1"/>
                </a:solidFill>
              </a:rPr>
              <a:t>L’écart…</a:t>
            </a:r>
          </a:p>
          <a:p>
            <a:pPr marL="514350" indent="-514350">
              <a:buFont typeface="+mj-lt"/>
              <a:buAutoNum type="arabicPeriod"/>
            </a:pPr>
            <a:r>
              <a:rPr lang="fr-FR" sz="3600" b="1" dirty="0" smtClean="0">
                <a:solidFill>
                  <a:schemeClr val="bg1"/>
                </a:solidFill>
              </a:rPr>
              <a:t>Les entrailles…</a:t>
            </a:r>
          </a:p>
          <a:p>
            <a:pPr marL="514350" indent="-514350">
              <a:buFont typeface="+mj-lt"/>
              <a:buAutoNum type="arabicPeriod"/>
            </a:pPr>
            <a:r>
              <a:rPr lang="fr-FR" sz="3600" b="1" dirty="0" smtClean="0">
                <a:solidFill>
                  <a:schemeClr val="bg1"/>
                </a:solidFill>
              </a:rPr>
              <a:t>Le commun…</a:t>
            </a:r>
            <a:endParaRPr lang="fr-FR" sz="3600" b="1" dirty="0">
              <a:solidFill>
                <a:schemeClr val="bg1"/>
              </a:solidFill>
            </a:endParaRPr>
          </a:p>
        </p:txBody>
      </p:sp>
      <p:sp>
        <p:nvSpPr>
          <p:cNvPr id="5" name="ZoneTexte 4"/>
          <p:cNvSpPr txBox="1"/>
          <p:nvPr/>
        </p:nvSpPr>
        <p:spPr>
          <a:xfrm>
            <a:off x="152960" y="930441"/>
            <a:ext cx="6247839" cy="218521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fr-FR" sz="2400" b="1" dirty="0" smtClean="0"/>
              <a:t>On dit communément : « faire un écart », c’est-à-dire sortir de la norme et de l’ordinaire- tels sont déjà des écarts de langue ou de conduite. Aussi l’écart s’oppose-t-il à l’attendu, au prévisible, au convenu. </a:t>
            </a:r>
            <a:r>
              <a:rPr lang="fr-FR" sz="1600" b="1" dirty="0" smtClean="0"/>
              <a:t>François Jullien- Il n’y a pas d’identité culturelle- </a:t>
            </a:r>
            <a:r>
              <a:rPr lang="fr-FR" sz="1600" b="1" dirty="0" err="1" smtClean="0"/>
              <a:t>éd.l’Herme</a:t>
            </a:r>
            <a:r>
              <a:rPr lang="fr-FR" sz="1600" b="1" dirty="0" smtClean="0"/>
              <a:t>- 2016- p.35</a:t>
            </a:r>
            <a:endParaRPr lang="fr-FR" sz="1600" b="1" dirty="0"/>
          </a:p>
        </p:txBody>
      </p:sp>
    </p:spTree>
    <p:extLst>
      <p:ext uri="{BB962C8B-B14F-4D97-AF65-F5344CB8AC3E}">
        <p14:creationId xmlns:p14="http://schemas.microsoft.com/office/powerpoint/2010/main" val="418603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7170" name="Picture 2" descr="01 rarinda 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520" cy="6857640"/>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4"/>
          <p:cNvSpPr txBox="1">
            <a:spLocks noChangeArrowheads="1"/>
          </p:cNvSpPr>
          <p:nvPr/>
        </p:nvSpPr>
        <p:spPr bwMode="auto">
          <a:xfrm>
            <a:off x="120554" y="192606"/>
            <a:ext cx="864523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defRPr/>
            </a:pPr>
            <a:r>
              <a:rPr lang="fr-FR" altLang="fr-FR" kern="0" dirty="0">
                <a:solidFill>
                  <a:srgbClr val="FFFFFF"/>
                </a:solidFill>
                <a:cs typeface="Times New Roman" panose="02020603050405020304" pitchFamily="18" charset="0"/>
              </a:rPr>
              <a:t>	</a:t>
            </a:r>
            <a:r>
              <a:rPr lang="fr-FR" altLang="fr-FR" sz="5400" b="1" kern="0" dirty="0" smtClean="0">
                <a:ln w="9525">
                  <a:solidFill>
                    <a:srgbClr val="FFFFFF"/>
                  </a:solidFill>
                  <a:prstDash val="solid"/>
                </a:ln>
                <a:solidFill>
                  <a:srgbClr val="FFFFFF"/>
                </a:solidFill>
                <a:effectLst>
                  <a:glow rad="101600">
                    <a:srgbClr val="333399">
                      <a:satMod val="175000"/>
                      <a:alpha val="40000"/>
                    </a:srgbClr>
                  </a:glow>
                  <a:outerShdw blurRad="12700" dist="38100" dir="2700000" algn="tl" rotWithShape="0">
                    <a:srgbClr val="FFFFFF">
                      <a:lumMod val="50000"/>
                    </a:srgbClr>
                  </a:outerShdw>
                </a:effectLst>
                <a:cs typeface="Times New Roman" panose="02020603050405020304" pitchFamily="18" charset="0"/>
              </a:rPr>
              <a:t>3- </a:t>
            </a:r>
            <a:r>
              <a:rPr lang="fr-FR" altLang="fr-FR" sz="4800" b="1" kern="0" dirty="0" smtClean="0">
                <a:ln w="9525">
                  <a:solidFill>
                    <a:srgbClr val="FFFFFF"/>
                  </a:solidFill>
                  <a:prstDash val="solid"/>
                </a:ln>
                <a:solidFill>
                  <a:srgbClr val="FFFFFF"/>
                </a:solidFill>
                <a:effectLst>
                  <a:glow rad="101600">
                    <a:srgbClr val="333399">
                      <a:satMod val="175000"/>
                      <a:alpha val="40000"/>
                    </a:srgbClr>
                  </a:glow>
                  <a:outerShdw blurRad="12700" dist="38100" dir="2700000" algn="tl" rotWithShape="0">
                    <a:srgbClr val="FFFFFF">
                      <a:lumMod val="50000"/>
                    </a:srgbClr>
                  </a:outerShdw>
                </a:effectLst>
                <a:cs typeface="Times New Roman" panose="02020603050405020304" pitchFamily="18" charset="0"/>
              </a:rPr>
              <a:t>La </a:t>
            </a:r>
            <a:r>
              <a:rPr lang="fr-FR" altLang="fr-FR" sz="4800" b="1" kern="0" dirty="0">
                <a:ln w="9525">
                  <a:solidFill>
                    <a:srgbClr val="FFFFFF"/>
                  </a:solidFill>
                  <a:prstDash val="solid"/>
                </a:ln>
                <a:solidFill>
                  <a:srgbClr val="FFFFFF"/>
                </a:solidFill>
                <a:effectLst>
                  <a:glow rad="101600">
                    <a:srgbClr val="333399">
                      <a:satMod val="175000"/>
                      <a:alpha val="40000"/>
                    </a:srgbClr>
                  </a:glow>
                  <a:outerShdw blurRad="12700" dist="38100" dir="2700000" algn="tl" rotWithShape="0">
                    <a:srgbClr val="FFFFFF">
                      <a:lumMod val="50000"/>
                    </a:srgbClr>
                  </a:outerShdw>
                </a:effectLst>
                <a:cs typeface="Times New Roman" panose="02020603050405020304" pitchFamily="18" charset="0"/>
              </a:rPr>
              <a:t>fraternité </a:t>
            </a:r>
            <a:r>
              <a:rPr lang="fr-FR" altLang="fr-FR" sz="4800" b="1" kern="0" dirty="0" smtClean="0">
                <a:ln w="9525">
                  <a:solidFill>
                    <a:srgbClr val="FFFFFF"/>
                  </a:solidFill>
                  <a:prstDash val="solid"/>
                </a:ln>
                <a:solidFill>
                  <a:srgbClr val="FFFFFF"/>
                </a:solidFill>
                <a:effectLst>
                  <a:glow rad="101600">
                    <a:srgbClr val="333399">
                      <a:satMod val="175000"/>
                      <a:alpha val="40000"/>
                    </a:srgbClr>
                  </a:glow>
                  <a:outerShdw blurRad="12700" dist="38100" dir="2700000" algn="tl" rotWithShape="0">
                    <a:srgbClr val="FFFFFF">
                      <a:lumMod val="50000"/>
                    </a:srgbClr>
                  </a:outerShdw>
                </a:effectLst>
                <a:cs typeface="Times New Roman" panose="02020603050405020304" pitchFamily="18" charset="0"/>
              </a:rPr>
              <a:t>et l’identité</a:t>
            </a:r>
            <a:endParaRPr lang="fr-FR" altLang="fr-FR" sz="4800" b="1" kern="0" dirty="0">
              <a:ln w="9525">
                <a:solidFill>
                  <a:srgbClr val="FFFFFF"/>
                </a:solidFill>
                <a:prstDash val="solid"/>
              </a:ln>
              <a:solidFill>
                <a:srgbClr val="FFFFFF"/>
              </a:solidFill>
              <a:effectLst>
                <a:glow rad="101600">
                  <a:srgbClr val="333399">
                    <a:satMod val="175000"/>
                    <a:alpha val="40000"/>
                  </a:srgbClr>
                </a:glow>
                <a:outerShdw blurRad="12700" dist="38100" dir="2700000" algn="tl" rotWithShape="0">
                  <a:srgbClr val="FFFFFF">
                    <a:lumMod val="50000"/>
                  </a:srgbClr>
                </a:outerShdw>
              </a:effectLst>
              <a:cs typeface="Times New Roman" panose="02020603050405020304" pitchFamily="18" charset="0"/>
            </a:endParaRPr>
          </a:p>
        </p:txBody>
      </p:sp>
      <p:sp>
        <p:nvSpPr>
          <p:cNvPr id="2" name="ZoneTexte 1"/>
          <p:cNvSpPr txBox="1"/>
          <p:nvPr/>
        </p:nvSpPr>
        <p:spPr>
          <a:xfrm>
            <a:off x="286808" y="1406881"/>
            <a:ext cx="4793674" cy="4832092"/>
          </a:xfrm>
          <a:prstGeom prst="rect">
            <a:avLst/>
          </a:prstGeom>
          <a:noFill/>
        </p:spPr>
        <p:txBody>
          <a:bodyPr wrap="square" rtlCol="0">
            <a:spAutoFit/>
          </a:bodyPr>
          <a:lstStyle/>
          <a:p>
            <a:pPr algn="just"/>
            <a:r>
              <a:rPr lang="fr-FR" sz="2400" b="1" dirty="0" smtClean="0">
                <a:solidFill>
                  <a:schemeClr val="bg1"/>
                </a:solidFill>
              </a:rPr>
              <a:t>Quand </a:t>
            </a:r>
            <a:r>
              <a:rPr lang="fr-FR" sz="2400" b="1" dirty="0">
                <a:solidFill>
                  <a:schemeClr val="bg1"/>
                </a:solidFill>
              </a:rPr>
              <a:t>je me sers de l'expression courante « j’ai refait ma vie », ce n'est pas dans le sens d'un exilé qui, ayant choisi de vivre en pays étranger, cherche un travail pour continuer à vivre, tout en restant dans la nostalgie de son passé, dans le souci de préserver son moi. J'ai refait ma vie signifie </a:t>
            </a:r>
            <a:r>
              <a:rPr lang="fr-FR" sz="2800" b="1" dirty="0">
                <a:solidFill>
                  <a:schemeClr val="bg1"/>
                </a:solidFill>
              </a:rPr>
              <a:t>« renaître à une vie autre, en tant qu'individu transformé </a:t>
            </a:r>
            <a:r>
              <a:rPr lang="fr-FR" sz="2800" b="1" dirty="0" smtClean="0">
                <a:solidFill>
                  <a:schemeClr val="bg1"/>
                </a:solidFill>
              </a:rPr>
              <a:t>»</a:t>
            </a:r>
          </a:p>
          <a:p>
            <a:pPr algn="just"/>
            <a:r>
              <a:rPr lang="fr-FR" sz="1600" b="1" dirty="0" smtClean="0">
                <a:solidFill>
                  <a:schemeClr val="bg1"/>
                </a:solidFill>
              </a:rPr>
              <a:t>François Cheng -  Comment je suis devenu français- Jacqueline Rémy, éditions Seuil, p.69</a:t>
            </a:r>
            <a:endParaRPr lang="fr-FR" sz="1600" b="1" dirty="0">
              <a:solidFill>
                <a:schemeClr val="bg1"/>
              </a:solidFill>
            </a:endParaRPr>
          </a:p>
        </p:txBody>
      </p:sp>
    </p:spTree>
    <p:extLst>
      <p:ext uri="{BB962C8B-B14F-4D97-AF65-F5344CB8AC3E}">
        <p14:creationId xmlns:p14="http://schemas.microsoft.com/office/powerpoint/2010/main" val="2195317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Dilmar\Meus documentos\01 rarinda 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37659" cy="686435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343192" y="1694800"/>
            <a:ext cx="7522762" cy="1077218"/>
          </a:xfrm>
          <a:prstGeom prst="rect">
            <a:avLst/>
          </a:prstGeom>
          <a:solidFill>
            <a:srgbClr val="41623C"/>
          </a:solidFill>
        </p:spPr>
        <p:txBody>
          <a:bodyPr wrap="square" rtlCol="0">
            <a:spAutoFit/>
          </a:bodyPr>
          <a:lstStyle/>
          <a:p>
            <a:pPr marL="342900" lvl="0" indent="-342900" algn="just" defTabSz="1007943">
              <a:buFont typeface="Wingdings" panose="05000000000000000000" pitchFamily="2" charset="2"/>
              <a:buChar char="ü"/>
              <a:defRPr/>
            </a:pPr>
            <a:r>
              <a:rPr lang="fr-FR" sz="3200" b="1" dirty="0" smtClean="0">
                <a:solidFill>
                  <a:srgbClr val="FFFFFF"/>
                </a:solidFill>
              </a:rPr>
              <a:t>Entendre </a:t>
            </a:r>
            <a:r>
              <a:rPr lang="fr-FR" sz="3200" b="1" dirty="0">
                <a:solidFill>
                  <a:srgbClr val="FFFFFF"/>
                </a:solidFill>
              </a:rPr>
              <a:t>le double </a:t>
            </a:r>
            <a:r>
              <a:rPr lang="fr-FR" sz="3200" b="1" dirty="0" smtClean="0">
                <a:solidFill>
                  <a:srgbClr val="FFFFFF"/>
                </a:solidFill>
              </a:rPr>
              <a:t>rejet…  </a:t>
            </a:r>
          </a:p>
          <a:p>
            <a:pPr marL="342900" lvl="0" indent="-342900" algn="just" defTabSz="1007943">
              <a:buFont typeface="Wingdings" panose="05000000000000000000" pitchFamily="2" charset="2"/>
              <a:buChar char="ü"/>
              <a:defRPr/>
            </a:pPr>
            <a:r>
              <a:rPr lang="fr-FR" sz="3200" b="1" dirty="0" smtClean="0">
                <a:solidFill>
                  <a:srgbClr val="FFFFFF"/>
                </a:solidFill>
              </a:rPr>
              <a:t>S’écarter </a:t>
            </a:r>
            <a:r>
              <a:rPr lang="fr-FR" sz="3200" b="1" dirty="0">
                <a:solidFill>
                  <a:srgbClr val="FFFFFF"/>
                </a:solidFill>
              </a:rPr>
              <a:t>de l’absorption identitaire </a:t>
            </a:r>
            <a:r>
              <a:rPr lang="fr-FR" sz="3200" b="1" dirty="0" smtClean="0">
                <a:solidFill>
                  <a:srgbClr val="FFFFFF"/>
                </a:solidFill>
              </a:rPr>
              <a:t>…</a:t>
            </a:r>
            <a:endParaRPr lang="fr-FR" sz="3200" b="1" dirty="0">
              <a:solidFill>
                <a:srgbClr val="FFFFFF"/>
              </a:solidFill>
            </a:endParaRPr>
          </a:p>
        </p:txBody>
      </p:sp>
      <p:sp>
        <p:nvSpPr>
          <p:cNvPr id="5" name="Rectangle 4"/>
          <p:cNvSpPr/>
          <p:nvPr/>
        </p:nvSpPr>
        <p:spPr>
          <a:xfrm>
            <a:off x="1047325" y="535942"/>
            <a:ext cx="658443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5400" b="1" noProof="0" dirty="0" smtClean="0">
                <a:ln w="10160">
                  <a:solidFill>
                    <a:srgbClr val="AAE2CA"/>
                  </a:solidFill>
                  <a:prstDash val="solid"/>
                </a:ln>
                <a:solidFill>
                  <a:srgbClr val="FFFFFF"/>
                </a:solidFill>
                <a:effectLst>
                  <a:outerShdw blurRad="38100" dist="22860" dir="5400000" algn="tl" rotWithShape="0">
                    <a:srgbClr val="000000">
                      <a:alpha val="30000"/>
                    </a:srgbClr>
                  </a:outerShdw>
                </a:effectLst>
                <a:latin typeface="Times New Roman"/>
                <a:cs typeface="Arial"/>
              </a:rPr>
              <a:t>L’identité en d</a:t>
            </a:r>
            <a:r>
              <a:rPr kumimoji="0" lang="fr-FR" sz="5400" b="1" i="0" u="none" strike="noStrike" kern="1200" cap="none" spc="0" normalizeH="0" baseline="0" noProof="0" dirty="0" smtClean="0">
                <a:ln w="10160">
                  <a:solidFill>
                    <a:srgbClr val="AAE2CA"/>
                  </a:solidFill>
                  <a:prstDash val="solid"/>
                </a:ln>
                <a:solidFill>
                  <a:srgbClr val="FFFFFF"/>
                </a:solidFill>
                <a:effectLst>
                  <a:outerShdw blurRad="38100" dist="22860" dir="5400000" algn="tl" rotWithShape="0">
                    <a:srgbClr val="000000">
                      <a:alpha val="30000"/>
                    </a:srgbClr>
                  </a:outerShdw>
                </a:effectLst>
                <a:uLnTx/>
                <a:uFillTx/>
                <a:latin typeface="Times New Roman"/>
                <a:ea typeface="+mn-ea"/>
                <a:cs typeface="Arial"/>
              </a:rPr>
              <a:t>ialogue</a:t>
            </a:r>
            <a:endParaRPr kumimoji="0" lang="fr-FR" sz="5400" b="1" i="0" u="none" strike="noStrike" kern="1200" cap="none" spc="0" normalizeH="0" baseline="0" noProof="0" dirty="0">
              <a:ln w="10160">
                <a:solidFill>
                  <a:srgbClr val="AAE2CA"/>
                </a:solidFill>
                <a:prstDash val="solid"/>
              </a:ln>
              <a:solidFill>
                <a:srgbClr val="FFFFFF"/>
              </a:solidFill>
              <a:effectLst>
                <a:outerShdw blurRad="38100" dist="22860" dir="5400000" algn="tl" rotWithShape="0">
                  <a:srgbClr val="000000">
                    <a:alpha val="30000"/>
                  </a:srgbClr>
                </a:outerShdw>
              </a:effectLst>
              <a:uLnTx/>
              <a:uFillTx/>
              <a:latin typeface="Times New Roman"/>
              <a:ea typeface="+mn-ea"/>
              <a:cs typeface="Arial"/>
            </a:endParaRPr>
          </a:p>
        </p:txBody>
      </p:sp>
    </p:spTree>
    <p:extLst>
      <p:ext uri="{BB962C8B-B14F-4D97-AF65-F5344CB8AC3E}">
        <p14:creationId xmlns:p14="http://schemas.microsoft.com/office/powerpoint/2010/main" val="15627703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62" name="Picture 2" descr="DSCN06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4"/>
          <p:cNvSpPr txBox="1">
            <a:spLocks noChangeArrowheads="1"/>
          </p:cNvSpPr>
          <p:nvPr/>
        </p:nvSpPr>
        <p:spPr bwMode="auto">
          <a:xfrm>
            <a:off x="3768436" y="2221223"/>
            <a:ext cx="5211167"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0" rIns="180000">
            <a:spAutoFit/>
          </a:bodyPr>
          <a:lstStyle>
            <a:lvl1pPr marL="342900" indent="-342900">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defTabSz="1007943">
              <a:defRPr/>
            </a:pPr>
            <a:r>
              <a:rPr lang="fr-FR" altLang="fr-FR" sz="2400" i="1" kern="0" dirty="0" smtClean="0">
                <a:solidFill>
                  <a:srgbClr val="FFFFFF"/>
                </a:solidFill>
                <a:cs typeface="Times New Roman" panose="02020603050405020304" pitchFamily="18" charset="0"/>
              </a:rPr>
              <a:t>Non pas comme un individu replié sur l’étroitesse de son moi</a:t>
            </a:r>
            <a:r>
              <a:rPr lang="fr-FR" altLang="fr-FR" sz="2400" b="1" i="1" kern="0" dirty="0" smtClean="0">
                <a:solidFill>
                  <a:srgbClr val="FFFFFF"/>
                </a:solidFill>
                <a:cs typeface="Times New Roman" panose="02020603050405020304" pitchFamily="18" charset="0"/>
              </a:rPr>
              <a:t>, </a:t>
            </a:r>
            <a:r>
              <a:rPr lang="fr-FR" altLang="fr-FR" sz="2800" kern="0" dirty="0" smtClean="0">
                <a:solidFill>
                  <a:srgbClr val="FFFFFF"/>
                </a:solidFill>
                <a:cs typeface="Times New Roman" panose="02020603050405020304" pitchFamily="18" charset="0"/>
              </a:rPr>
              <a:t>mais comme un </a:t>
            </a:r>
            <a:r>
              <a:rPr lang="fr-FR" altLang="fr-FR" sz="2800" b="1" u="sng" kern="0" dirty="0" smtClean="0">
                <a:solidFill>
                  <a:srgbClr val="FFFFFF"/>
                </a:solidFill>
                <a:cs typeface="Times New Roman" panose="02020603050405020304" pitchFamily="18" charset="0"/>
              </a:rPr>
              <a:t>« Je »</a:t>
            </a:r>
            <a:r>
              <a:rPr lang="fr-FR" altLang="fr-FR" sz="2800" b="1" kern="0" dirty="0" smtClean="0">
                <a:solidFill>
                  <a:srgbClr val="FFFFFF"/>
                </a:solidFill>
                <a:cs typeface="Times New Roman" panose="02020603050405020304" pitchFamily="18" charset="0"/>
              </a:rPr>
              <a:t> </a:t>
            </a:r>
            <a:r>
              <a:rPr lang="fr-FR" altLang="fr-FR" sz="2800" kern="0" dirty="0" smtClean="0">
                <a:solidFill>
                  <a:srgbClr val="FFFFFF"/>
                </a:solidFill>
                <a:cs typeface="Times New Roman" panose="02020603050405020304" pitchFamily="18" charset="0"/>
              </a:rPr>
              <a:t>qui s’énonce et, par là, </a:t>
            </a:r>
            <a:r>
              <a:rPr lang="fr-FR" altLang="fr-FR" sz="2800" b="1" u="sng" kern="0" dirty="0" smtClean="0">
                <a:solidFill>
                  <a:srgbClr val="FFFFFF"/>
                </a:solidFill>
                <a:cs typeface="Times New Roman" panose="02020603050405020304" pitchFamily="18" charset="0"/>
              </a:rPr>
              <a:t>introduit son initiative</a:t>
            </a:r>
            <a:r>
              <a:rPr lang="fr-FR" altLang="fr-FR" sz="2800" b="1" kern="0" dirty="0" smtClean="0">
                <a:solidFill>
                  <a:srgbClr val="FFFFFF"/>
                </a:solidFill>
                <a:cs typeface="Times New Roman" panose="02020603050405020304" pitchFamily="18" charset="0"/>
              </a:rPr>
              <a:t> </a:t>
            </a:r>
            <a:r>
              <a:rPr lang="fr-FR" altLang="fr-FR" sz="2800" kern="0" dirty="0" smtClean="0">
                <a:solidFill>
                  <a:srgbClr val="FFFFFF"/>
                </a:solidFill>
                <a:cs typeface="Times New Roman" panose="02020603050405020304" pitchFamily="18" charset="0"/>
              </a:rPr>
              <a:t>dans le monde, y porte un projet </a:t>
            </a:r>
            <a:r>
              <a:rPr lang="fr-FR" altLang="fr-FR" sz="2800" b="1" u="sng" kern="0" dirty="0" smtClean="0">
                <a:solidFill>
                  <a:srgbClr val="FFFFFF"/>
                </a:solidFill>
                <a:cs typeface="Times New Roman" panose="02020603050405020304" pitchFamily="18" charset="0"/>
              </a:rPr>
              <a:t>qui fait effraction</a:t>
            </a:r>
            <a:r>
              <a:rPr lang="fr-FR" altLang="fr-FR" sz="2800" b="1" kern="0" dirty="0" smtClean="0">
                <a:solidFill>
                  <a:srgbClr val="FFFFFF"/>
                </a:solidFill>
                <a:cs typeface="Times New Roman" panose="02020603050405020304" pitchFamily="18" charset="0"/>
              </a:rPr>
              <a:t> </a:t>
            </a:r>
            <a:r>
              <a:rPr lang="fr-FR" altLang="fr-FR" sz="2800" kern="0" dirty="0" smtClean="0">
                <a:solidFill>
                  <a:srgbClr val="FFFFFF"/>
                </a:solidFill>
                <a:cs typeface="Times New Roman" panose="02020603050405020304" pitchFamily="18" charset="0"/>
              </a:rPr>
              <a:t>dans la clôturation de ce monde. </a:t>
            </a:r>
            <a:r>
              <a:rPr lang="fr-FR" altLang="fr-FR" sz="1600" kern="0" dirty="0" smtClean="0">
                <a:solidFill>
                  <a:srgbClr val="FFFFFF"/>
                </a:solidFill>
                <a:cs typeface="Times New Roman" panose="02020603050405020304" pitchFamily="18" charset="0"/>
              </a:rPr>
              <a:t>François Jullien – « Il n’y a pas d’identité culturelle » Éditions L’</a:t>
            </a:r>
            <a:r>
              <a:rPr lang="fr-FR" altLang="fr-FR" sz="1600" kern="0" dirty="0" err="1" smtClean="0">
                <a:solidFill>
                  <a:srgbClr val="FFFFFF"/>
                </a:solidFill>
                <a:cs typeface="Times New Roman" panose="02020603050405020304" pitchFamily="18" charset="0"/>
              </a:rPr>
              <a:t>Herme</a:t>
            </a:r>
            <a:r>
              <a:rPr lang="fr-FR" altLang="fr-FR" sz="1600" kern="0" dirty="0" smtClean="0">
                <a:solidFill>
                  <a:srgbClr val="FFFFFF"/>
                </a:solidFill>
                <a:cs typeface="Times New Roman" panose="02020603050405020304" pitchFamily="18" charset="0"/>
              </a:rPr>
              <a:t>- Page 57</a:t>
            </a:r>
            <a:endParaRPr lang="fr-FR" altLang="fr-FR" sz="1600" kern="0" dirty="0">
              <a:solidFill>
                <a:srgbClr val="FFFFFF"/>
              </a:solidFill>
              <a:cs typeface="Times New Roman" panose="02020603050405020304" pitchFamily="18" charset="0"/>
            </a:endParaRPr>
          </a:p>
        </p:txBody>
      </p:sp>
      <p:sp>
        <p:nvSpPr>
          <p:cNvPr id="6" name="Rectangle 5"/>
          <p:cNvSpPr/>
          <p:nvPr/>
        </p:nvSpPr>
        <p:spPr>
          <a:xfrm>
            <a:off x="1113437" y="412625"/>
            <a:ext cx="5032916" cy="1107996"/>
          </a:xfrm>
          <a:prstGeom prst="rect">
            <a:avLst/>
          </a:prstGeom>
          <a:noFill/>
        </p:spPr>
        <p:txBody>
          <a:bodyPr wrap="none" lIns="91440" tIns="45720" rIns="91440" bIns="45720">
            <a:spAutoFit/>
          </a:bodyPr>
          <a:lstStyle/>
          <a:p>
            <a:pPr algn="ctr"/>
            <a:r>
              <a:rPr lang="fr-FR" sz="6600" b="1" dirty="0" smtClean="0">
                <a:ln w="6600">
                  <a:solidFill>
                    <a:srgbClr val="3333CC"/>
                  </a:solidFill>
                  <a:prstDash val="solid"/>
                </a:ln>
                <a:solidFill>
                  <a:srgbClr val="FFFF00"/>
                </a:solidFill>
                <a:effectLst>
                  <a:outerShdw dist="38100" dir="2700000" algn="tl" rotWithShape="0">
                    <a:srgbClr val="3333CC"/>
                  </a:outerShdw>
                </a:effectLst>
                <a:latin typeface="Times New Roman"/>
              </a:rPr>
              <a:t>Se projeter…</a:t>
            </a:r>
            <a:endParaRPr lang="fr-FR" sz="6600" b="1" dirty="0">
              <a:ln w="6600">
                <a:solidFill>
                  <a:srgbClr val="3333CC"/>
                </a:solidFill>
                <a:prstDash val="solid"/>
              </a:ln>
              <a:solidFill>
                <a:srgbClr val="FFFF00"/>
              </a:solidFill>
              <a:effectLst>
                <a:outerShdw dist="38100" dir="2700000" algn="tl" rotWithShape="0">
                  <a:srgbClr val="3333CC"/>
                </a:outerShdw>
              </a:effectLst>
              <a:latin typeface="Times New Roman"/>
            </a:endParaRPr>
          </a:p>
        </p:txBody>
      </p:sp>
    </p:spTree>
    <p:extLst>
      <p:ext uri="{BB962C8B-B14F-4D97-AF65-F5344CB8AC3E}">
        <p14:creationId xmlns:p14="http://schemas.microsoft.com/office/powerpoint/2010/main" val="385013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3874" name="Picture 2" descr="01 rarinda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35825"/>
          </a:xfrm>
          <a:prstGeom prst="rect">
            <a:avLst/>
          </a:prstGeom>
          <a:solidFill>
            <a:srgbClr val="FF6600"/>
          </a:solidFill>
        </p:spPr>
      </p:pic>
      <p:sp>
        <p:nvSpPr>
          <p:cNvPr id="2" name="Rectangle 1"/>
          <p:cNvSpPr/>
          <p:nvPr/>
        </p:nvSpPr>
        <p:spPr>
          <a:xfrm>
            <a:off x="563258" y="442543"/>
            <a:ext cx="5505033" cy="1107996"/>
          </a:xfrm>
          <a:prstGeom prst="rect">
            <a:avLst/>
          </a:prstGeom>
          <a:noFill/>
          <a:effectLst>
            <a:glow rad="228600">
              <a:schemeClr val="accent4">
                <a:satMod val="175000"/>
                <a:alpha val="40000"/>
              </a:schemeClr>
            </a:glow>
          </a:effectLst>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600" b="1" i="0" u="none" strike="noStrike" kern="1200" cap="none" spc="0" normalizeH="0" baseline="0" noProof="0" dirty="0" smtClean="0">
                <a:ln w="22225">
                  <a:solidFill>
                    <a:srgbClr val="FF0000"/>
                  </a:solidFill>
                  <a:prstDash val="solid"/>
                </a:ln>
                <a:solidFill>
                  <a:srgbClr val="FF9900"/>
                </a:solidFill>
                <a:effectLst/>
                <a:uLnTx/>
                <a:uFillTx/>
                <a:latin typeface="Arial"/>
                <a:ea typeface="+mn-ea"/>
                <a:cs typeface="Arial"/>
              </a:rPr>
              <a:t>« Intégrer ? »</a:t>
            </a:r>
            <a:endParaRPr kumimoji="0" lang="fr-FR" sz="6600" b="1" i="0" u="none" strike="noStrike" kern="1200" cap="none" spc="0" normalizeH="0" baseline="0" noProof="0" dirty="0">
              <a:ln w="22225">
                <a:solidFill>
                  <a:srgbClr val="FF0000"/>
                </a:solidFill>
                <a:prstDash val="solid"/>
              </a:ln>
              <a:solidFill>
                <a:srgbClr val="FF9900"/>
              </a:solidFill>
              <a:effectLst/>
              <a:uLnTx/>
              <a:uFillTx/>
              <a:latin typeface="Arial"/>
              <a:ea typeface="+mn-ea"/>
              <a:cs typeface="Arial"/>
            </a:endParaRPr>
          </a:p>
        </p:txBody>
      </p:sp>
      <p:sp>
        <p:nvSpPr>
          <p:cNvPr id="3" name="ZoneTexte 2"/>
          <p:cNvSpPr txBox="1"/>
          <p:nvPr/>
        </p:nvSpPr>
        <p:spPr>
          <a:xfrm>
            <a:off x="408708" y="4478823"/>
            <a:ext cx="8326583" cy="2185214"/>
          </a:xfrm>
          <a:prstGeom prst="rect">
            <a:avLst/>
          </a:prstGeom>
          <a:solidFill>
            <a:srgbClr val="FF6600"/>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Arial"/>
                <a:ea typeface="+mn-ea"/>
                <a:cs typeface="Arial"/>
              </a:rPr>
              <a:t>L’intégration, qui n’est ni assimilation ni incorporation, est un processus bidirectionnel, qui se fonde essentiellement sur la reconnaissance mutuelle de la richesse culturelle de l’autre : ce n’est pas l’aplatissement d’une culture sur l’autre ni un isolement réciproque, avec le risque de « ghettoïsations » néfastes autant que dangereuses</a:t>
            </a:r>
            <a:r>
              <a:rPr kumimoji="0" lang="fr-FR" sz="2000" b="1" i="0" u="none" strike="noStrike" kern="1200" cap="none" spc="0" normalizeH="0" baseline="0" noProof="0" dirty="0" smtClean="0">
                <a:ln>
                  <a:noFill/>
                </a:ln>
                <a:solidFill>
                  <a:srgbClr val="FFFFFF"/>
                </a:solidFill>
                <a:effectLst/>
                <a:uLnTx/>
                <a:uFillTx/>
                <a:latin typeface="Arial"/>
                <a:ea typeface="+mn-ea"/>
                <a:cs typeface="Arial"/>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FFFF"/>
                </a:solidFill>
                <a:effectLst/>
                <a:uLnTx/>
                <a:uFillTx/>
                <a:latin typeface="Arial"/>
                <a:ea typeface="+mn-ea"/>
                <a:cs typeface="Arial"/>
              </a:rPr>
              <a:t>Pape François, </a:t>
            </a:r>
            <a:r>
              <a:rPr kumimoji="0" lang="fr-FR" sz="1600" b="1" i="0" u="none" strike="noStrike" kern="1200" cap="none" spc="0" normalizeH="0" baseline="0" noProof="0" dirty="0" smtClean="0">
                <a:ln>
                  <a:noFill/>
                </a:ln>
                <a:solidFill>
                  <a:srgbClr val="FFFFFF"/>
                </a:solidFill>
                <a:effectLst/>
                <a:uLnTx/>
                <a:uFillTx/>
                <a:latin typeface="Arial"/>
                <a:ea typeface="+mn-ea"/>
                <a:cs typeface="Arial"/>
              </a:rPr>
              <a:t>discours </a:t>
            </a:r>
            <a:r>
              <a:rPr kumimoji="0" lang="fr-FR" sz="1600" b="1" i="0" u="none" strike="noStrike" kern="1200" cap="none" spc="0" normalizeH="0" baseline="0" noProof="0" dirty="0">
                <a:ln>
                  <a:noFill/>
                </a:ln>
                <a:solidFill>
                  <a:srgbClr val="FFFFFF"/>
                </a:solidFill>
                <a:effectLst/>
                <a:uLnTx/>
                <a:uFillTx/>
                <a:latin typeface="Arial"/>
                <a:ea typeface="+mn-ea"/>
                <a:cs typeface="Arial"/>
              </a:rPr>
              <a:t>du 21 février 2017 </a:t>
            </a:r>
            <a:r>
              <a:rPr kumimoji="0" lang="fr-FR" sz="1600" b="1" i="0" u="none" strike="noStrike" kern="1200" cap="none" spc="0" normalizeH="0" baseline="0" noProof="0" dirty="0" smtClean="0">
                <a:ln>
                  <a:noFill/>
                </a:ln>
                <a:solidFill>
                  <a:srgbClr val="FFFFFF"/>
                </a:solidFill>
                <a:effectLst/>
                <a:uLnTx/>
                <a:uFillTx/>
                <a:latin typeface="Arial"/>
                <a:ea typeface="+mn-ea"/>
                <a:cs typeface="Arial"/>
              </a:rPr>
              <a:t>Forum </a:t>
            </a:r>
            <a:r>
              <a:rPr kumimoji="0" lang="fr-FR" sz="1600" b="1" i="0" u="none" strike="noStrike" kern="1200" cap="none" spc="0" normalizeH="0" baseline="0" noProof="0" dirty="0">
                <a:ln>
                  <a:noFill/>
                </a:ln>
                <a:solidFill>
                  <a:srgbClr val="FFFFFF"/>
                </a:solidFill>
                <a:effectLst/>
                <a:uLnTx/>
                <a:uFillTx/>
                <a:latin typeface="Arial"/>
                <a:ea typeface="+mn-ea"/>
                <a:cs typeface="Arial"/>
              </a:rPr>
              <a:t>international « Migration et Paix </a:t>
            </a:r>
            <a:r>
              <a:rPr kumimoji="0" lang="fr-FR" sz="1600" b="1" i="0" u="none" strike="noStrike" kern="1200" cap="none" spc="0" normalizeH="0" baseline="0" noProof="0" dirty="0" smtClean="0">
                <a:ln>
                  <a:noFill/>
                </a:ln>
                <a:solidFill>
                  <a:srgbClr val="FFFFFF"/>
                </a:solidFill>
                <a:effectLst/>
                <a:uLnTx/>
                <a:uFillTx/>
                <a:latin typeface="Arial"/>
                <a:ea typeface="+mn-ea"/>
                <a:cs typeface="Arial"/>
              </a:rPr>
              <a:t>»</a:t>
            </a:r>
            <a:endParaRPr kumimoji="0" lang="fr-FR" sz="1600" b="1" i="0" u="none" strike="noStrike" kern="120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35930911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pic>
        <p:nvPicPr>
          <p:cNvPr id="146434" name="Picture 2" descr="mariage-B1205-6x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 y="180"/>
            <a:ext cx="9143520" cy="6079806"/>
          </a:xfrm>
          <a:prstGeom prst="rect">
            <a:avLst/>
          </a:prstGeom>
          <a:noFill/>
          <a:extLst>
            <a:ext uri="{909E8E84-426E-40DD-AFC4-6F175D3DCCD1}">
              <a14:hiddenFill xmlns:a14="http://schemas.microsoft.com/office/drawing/2010/main">
                <a:solidFill>
                  <a:srgbClr val="FFFFFF"/>
                </a:solidFill>
              </a14:hiddenFill>
            </a:ext>
          </a:extLst>
        </p:spPr>
      </p:pic>
      <p:sp>
        <p:nvSpPr>
          <p:cNvPr id="146435" name="Text Box 3"/>
          <p:cNvSpPr txBox="1">
            <a:spLocks noChangeArrowheads="1"/>
          </p:cNvSpPr>
          <p:nvPr/>
        </p:nvSpPr>
        <p:spPr bwMode="auto">
          <a:xfrm>
            <a:off x="241" y="180"/>
            <a:ext cx="6026486" cy="1077218"/>
          </a:xfrm>
          <a:prstGeom prst="rect">
            <a:avLst/>
          </a:prstGeom>
          <a:solidFill>
            <a:srgbClr val="FF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defTabSz="914406" fontAlgn="base">
              <a:spcBef>
                <a:spcPct val="0"/>
              </a:spcBef>
              <a:spcAft>
                <a:spcPct val="0"/>
              </a:spcAft>
            </a:pPr>
            <a:r>
              <a:rPr lang="fr-FR" altLang="fr-FR" sz="3200" b="1" kern="0" dirty="0" smtClean="0">
                <a:solidFill>
                  <a:srgbClr val="FFFFFF"/>
                </a:solidFill>
                <a:latin typeface="Arial" panose="020B0604020202020204" pitchFamily="34" charset="0"/>
                <a:cs typeface="Arial" panose="020B0604020202020204" pitchFamily="34" charset="0"/>
              </a:rPr>
              <a:t>Adopter, c’es accueillir </a:t>
            </a:r>
            <a:r>
              <a:rPr lang="fr-FR" altLang="fr-FR" sz="3200" b="1" kern="0" dirty="0">
                <a:solidFill>
                  <a:srgbClr val="FFFFFF"/>
                </a:solidFill>
                <a:latin typeface="Arial" panose="020B0604020202020204" pitchFamily="34" charset="0"/>
                <a:cs typeface="Arial" panose="020B0604020202020204" pitchFamily="34" charset="0"/>
              </a:rPr>
              <a:t>l’autre comme une promesse…</a:t>
            </a:r>
          </a:p>
        </p:txBody>
      </p:sp>
      <p:sp>
        <p:nvSpPr>
          <p:cNvPr id="146436" name="Text Box 4"/>
          <p:cNvSpPr txBox="1">
            <a:spLocks noChangeArrowheads="1"/>
          </p:cNvSpPr>
          <p:nvPr/>
        </p:nvSpPr>
        <p:spPr bwMode="auto">
          <a:xfrm>
            <a:off x="358996" y="5157697"/>
            <a:ext cx="8533952" cy="1200329"/>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defTabSz="914406" fontAlgn="base">
              <a:spcBef>
                <a:spcPct val="5000"/>
              </a:spcBef>
              <a:spcAft>
                <a:spcPct val="0"/>
              </a:spcAft>
            </a:pPr>
            <a:r>
              <a:rPr lang="fr-FR" altLang="fr-FR" sz="2400" b="1" kern="0" dirty="0">
                <a:solidFill>
                  <a:srgbClr val="FFFFFF"/>
                </a:solidFill>
                <a:latin typeface="Arial" panose="020B0604020202020204" pitchFamily="34" charset="0"/>
                <a:cs typeface="Arial" panose="020B0604020202020204" pitchFamily="34" charset="0"/>
              </a:rPr>
              <a:t>Il est celui que Dieu vient rejoindre aujourd’hui comme le Bien-Aimé du Cantique des Cantiques vient visiter sa Bien-Aimée.	</a:t>
            </a:r>
            <a:r>
              <a:rPr lang="fr-FR" altLang="fr-FR" sz="1600" b="1" i="1" kern="0" dirty="0">
                <a:solidFill>
                  <a:srgbClr val="FFFFFF"/>
                </a:solidFill>
                <a:latin typeface="Arial" panose="020B0604020202020204" pitchFamily="34" charset="0"/>
                <a:cs typeface="Arial" panose="020B0604020202020204" pitchFamily="34" charset="0"/>
              </a:rPr>
              <a:t>Maurice Pivot- Au pays de l’autre- Éd de l’Atelier – Page 151</a:t>
            </a:r>
          </a:p>
        </p:txBody>
      </p:sp>
    </p:spTree>
    <p:extLst>
      <p:ext uri="{BB962C8B-B14F-4D97-AF65-F5344CB8AC3E}">
        <p14:creationId xmlns:p14="http://schemas.microsoft.com/office/powerpoint/2010/main" val="7929666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6436"/>
                                        </p:tgtEl>
                                        <p:attrNameLst>
                                          <p:attrName>style.visibility</p:attrName>
                                        </p:attrNameLst>
                                      </p:cBhvr>
                                      <p:to>
                                        <p:strVal val="visible"/>
                                      </p:to>
                                    </p:set>
                                    <p:anim calcmode="lin" valueType="num">
                                      <p:cBhvr>
                                        <p:cTn id="7" dur="1000" fill="hold"/>
                                        <p:tgtEl>
                                          <p:spTgt spid="146436"/>
                                        </p:tgtEl>
                                        <p:attrNameLst>
                                          <p:attrName>ppt_w</p:attrName>
                                        </p:attrNameLst>
                                      </p:cBhvr>
                                      <p:tavLst>
                                        <p:tav tm="0">
                                          <p:val>
                                            <p:strVal val="#ppt_w*0.70"/>
                                          </p:val>
                                        </p:tav>
                                        <p:tav tm="100000">
                                          <p:val>
                                            <p:strVal val="#ppt_w"/>
                                          </p:val>
                                        </p:tav>
                                      </p:tavLst>
                                    </p:anim>
                                    <p:anim calcmode="lin" valueType="num">
                                      <p:cBhvr>
                                        <p:cTn id="8" dur="1000" fill="hold"/>
                                        <p:tgtEl>
                                          <p:spTgt spid="146436"/>
                                        </p:tgtEl>
                                        <p:attrNameLst>
                                          <p:attrName>ppt_h</p:attrName>
                                        </p:attrNameLst>
                                      </p:cBhvr>
                                      <p:tavLst>
                                        <p:tav tm="0">
                                          <p:val>
                                            <p:strVal val="#ppt_h"/>
                                          </p:val>
                                        </p:tav>
                                        <p:tav tm="100000">
                                          <p:val>
                                            <p:strVal val="#ppt_h"/>
                                          </p:val>
                                        </p:tav>
                                      </p:tavLst>
                                    </p:anim>
                                    <p:animEffect transition="in" filter="fade">
                                      <p:cBhvr>
                                        <p:cTn id="9" dur="10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animBg="1"/>
    </p:bldLst>
  </p:timing>
</p:sld>
</file>

<file path=ppt/theme/theme1.xml><?xml version="1.0" encoding="utf-8"?>
<a:theme xmlns:a="http://schemas.openxmlformats.org/drawingml/2006/main" name="Titr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itre2">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Modèle par défaut">
  <a:themeElements>
    <a:clrScheme name="2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50000"/>
          </a:spcBef>
          <a:spcAft>
            <a:spcPct val="0"/>
          </a:spcAft>
          <a:buClrTx/>
          <a:buSzTx/>
          <a:buFontTx/>
          <a:buAutoNum type="arabicPeriod"/>
          <a:tabLst/>
          <a:defRPr kumimoji="0" lang="fr-FR" altLang="fr-FR" sz="32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50000"/>
          </a:spcBef>
          <a:spcAft>
            <a:spcPct val="0"/>
          </a:spcAft>
          <a:buClrTx/>
          <a:buSzTx/>
          <a:buFontTx/>
          <a:buAutoNum type="arabicPeriod"/>
          <a:tabLst/>
          <a:defRPr kumimoji="0" lang="fr-FR" altLang="fr-FR" sz="32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2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Modèle par défaut">
  <a:themeElements>
    <a:clrScheme name="1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Estrutura padrão">
  <a:themeElements>
    <a:clrScheme name="1_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Estrutura padrão">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Estrutura padrã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Estrutura padrã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Estrutura padrã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Estrutura padrã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Estrutura padrã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Estrutura padrã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Modèle par défaut">
  <a:themeElements>
    <a:clrScheme name="2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Titre2">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Modèle par défaut">
  <a:themeElements>
    <a:clrScheme name="1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50000"/>
          </a:spcBef>
          <a:spcAft>
            <a:spcPct val="0"/>
          </a:spcAft>
          <a:buClrTx/>
          <a:buSzTx/>
          <a:buFontTx/>
          <a:buAutoNum type="arabicPeriod"/>
          <a:tabLst/>
          <a:defRPr kumimoji="0" lang="fr-FR" altLang="fr-FR" sz="32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50000"/>
          </a:spcBef>
          <a:spcAft>
            <a:spcPct val="0"/>
          </a:spcAft>
          <a:buClrTx/>
          <a:buSzTx/>
          <a:buFontTx/>
          <a:buAutoNum type="arabicPeriod"/>
          <a:tabLst/>
          <a:defRPr kumimoji="0" lang="fr-FR" altLang="fr-FR" sz="32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Estrutura padrão">
  <a:themeElements>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trutura padrã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Estrutura padrã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strutura padrã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strutura padrã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strutura padrã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strutura padrã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strutura padrã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8462</TotalTime>
  <Words>2747</Words>
  <Application>Microsoft Office PowerPoint</Application>
  <PresentationFormat>Affichage à l'écran (4:3)</PresentationFormat>
  <Paragraphs>233</Paragraphs>
  <Slides>13</Slides>
  <Notes>13</Notes>
  <HiddenSlides>0</HiddenSlides>
  <MMClips>0</MMClips>
  <ScaleCrop>false</ScaleCrop>
  <HeadingPairs>
    <vt:vector size="8" baseType="variant">
      <vt:variant>
        <vt:lpstr>Polices utilisées</vt:lpstr>
      </vt:variant>
      <vt:variant>
        <vt:i4>7</vt:i4>
      </vt:variant>
      <vt:variant>
        <vt:lpstr>Thème</vt:lpstr>
      </vt:variant>
      <vt:variant>
        <vt:i4>9</vt:i4>
      </vt:variant>
      <vt:variant>
        <vt:lpstr>Serveurs OLE incorporés</vt:lpstr>
      </vt:variant>
      <vt:variant>
        <vt:i4>1</vt:i4>
      </vt:variant>
      <vt:variant>
        <vt:lpstr>Titres des diapositives</vt:lpstr>
      </vt:variant>
      <vt:variant>
        <vt:i4>13</vt:i4>
      </vt:variant>
    </vt:vector>
  </HeadingPairs>
  <TitlesOfParts>
    <vt:vector size="30" baseType="lpstr">
      <vt:lpstr>Microsoft YaHei</vt:lpstr>
      <vt:lpstr>Arial</vt:lpstr>
      <vt:lpstr>Calibri</vt:lpstr>
      <vt:lpstr>Calibri Light</vt:lpstr>
      <vt:lpstr>Mangal</vt:lpstr>
      <vt:lpstr>Times New Roman</vt:lpstr>
      <vt:lpstr>Wingdings</vt:lpstr>
      <vt:lpstr>Titre1</vt:lpstr>
      <vt:lpstr>1_Titre2</vt:lpstr>
      <vt:lpstr>3_Modèle par défaut</vt:lpstr>
      <vt:lpstr>4_Modèle par défaut</vt:lpstr>
      <vt:lpstr>1_Estrutura padrão</vt:lpstr>
      <vt:lpstr>7_Modèle par défaut</vt:lpstr>
      <vt:lpstr>2_Titre2</vt:lpstr>
      <vt:lpstr>1_Modèle par défaut</vt:lpstr>
      <vt:lpstr>Estrutura padrão</vt:lpstr>
      <vt:lpstr>Acrobat 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Bonjour – Chum Reab Sour -</dc:title>
  <dc:creator>DeleNis</dc:creator>
  <cp:lastModifiedBy>Claire LY</cp:lastModifiedBy>
  <cp:revision>227</cp:revision>
  <cp:lastPrinted>2018-03-20T13:24:24Z</cp:lastPrinted>
  <dcterms:created xsi:type="dcterms:W3CDTF">2010-01-23T10:52:38Z</dcterms:created>
  <dcterms:modified xsi:type="dcterms:W3CDTF">2018-03-20T13:31:17Z</dcterms:modified>
</cp:coreProperties>
</file>